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322" r:id="rId4"/>
    <p:sldId id="287" r:id="rId5"/>
    <p:sldId id="323" r:id="rId6"/>
    <p:sldId id="324" r:id="rId7"/>
    <p:sldId id="325" r:id="rId8"/>
    <p:sldId id="297" r:id="rId9"/>
    <p:sldId id="326" r:id="rId10"/>
    <p:sldId id="316" r:id="rId11"/>
    <p:sldId id="314" r:id="rId12"/>
    <p:sldId id="299" r:id="rId13"/>
    <p:sldId id="327" r:id="rId14"/>
    <p:sldId id="301" r:id="rId15"/>
    <p:sldId id="302" r:id="rId16"/>
    <p:sldId id="303" r:id="rId17"/>
    <p:sldId id="283" r:id="rId18"/>
    <p:sldId id="304"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C546"/>
    <a:srgbClr val="3C3C3B"/>
    <a:srgbClr val="EE3937"/>
    <a:srgbClr val="FFFFFF"/>
    <a:srgbClr val="333739"/>
    <a:srgbClr val="C4AF88"/>
    <a:srgbClr val="F09988"/>
    <a:srgbClr val="F05635"/>
    <a:srgbClr val="F9CC4B"/>
    <a:srgbClr val="FBD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6" autoAdjust="0"/>
    <p:restoredTop sz="94660"/>
  </p:normalViewPr>
  <p:slideViewPr>
    <p:cSldViewPr snapToGrid="0">
      <p:cViewPr varScale="1">
        <p:scale>
          <a:sx n="110" d="100"/>
          <a:sy n="110"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z-sKNhQvWzE?feature=oembed" TargetMode="Externa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PLFusUobkJ4?feature=oembed" TargetMode="Externa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universalis.com/readings.htm" TargetMode="External"/><Relationship Id="rId3" Type="http://schemas.openxmlformats.org/officeDocument/2006/relationships/image" Target="../media/image18.png"/><Relationship Id="rId7" Type="http://schemas.openxmlformats.org/officeDocument/2006/relationships/hyperlink" Target="youversion.com/the-bible-ap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hyperlink" Target="http://www.bibleinoneyear.org/" TargetMode="Externa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Sc6SSHuZvQE?feature=oembed" TargetMode="Externa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Jnm5wPdy_m4?feature=oembed"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3 - Knowledge</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D3B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2DD52E-153E-4606-B01D-02BEF11E8AA7}"/>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
        <p:nvSpPr>
          <p:cNvPr id="4" name="TextBox 3">
            <a:extLst>
              <a:ext uri="{FF2B5EF4-FFF2-40B4-BE49-F238E27FC236}">
                <a16:creationId xmlns:a16="http://schemas.microsoft.com/office/drawing/2014/main" id="{37926E29-D20B-4F98-B91D-F146E96D5809}"/>
              </a:ext>
            </a:extLst>
          </p:cNvPr>
          <p:cNvSpPr txBox="1"/>
          <p:nvPr/>
        </p:nvSpPr>
        <p:spPr>
          <a:xfrm>
            <a:off x="1375246" y="151975"/>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Reflection – Love Chooses You</a:t>
            </a:r>
          </a:p>
        </p:txBody>
      </p:sp>
      <p:sp>
        <p:nvSpPr>
          <p:cNvPr id="5" name="TextBox 4">
            <a:extLst>
              <a:ext uri="{FF2B5EF4-FFF2-40B4-BE49-F238E27FC236}">
                <a16:creationId xmlns:a16="http://schemas.microsoft.com/office/drawing/2014/main" id="{25FC622F-39B4-425C-8BE4-7EF57DE31B3A}"/>
              </a:ext>
            </a:extLst>
          </p:cNvPr>
          <p:cNvSpPr txBox="1"/>
          <p:nvPr/>
        </p:nvSpPr>
        <p:spPr>
          <a:xfrm>
            <a:off x="1046932" y="1050571"/>
            <a:ext cx="10306868"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Hear about the greatest story ever told in 7 minutes!</a:t>
            </a:r>
          </a:p>
        </p:txBody>
      </p:sp>
      <p:pic>
        <p:nvPicPr>
          <p:cNvPr id="6" name="Online Media 5" title="Love Chooses You - Universal Version">
            <a:hlinkClick r:id="" action="ppaction://media"/>
            <a:extLst>
              <a:ext uri="{FF2B5EF4-FFF2-40B4-BE49-F238E27FC236}">
                <a16:creationId xmlns:a16="http://schemas.microsoft.com/office/drawing/2014/main" id="{64310800-24E4-4C81-BB07-DC1DECD3D7FB}"/>
              </a:ext>
            </a:extLst>
          </p:cNvPr>
          <p:cNvPicPr>
            <a:picLocks noRot="1" noChangeAspect="1"/>
          </p:cNvPicPr>
          <p:nvPr>
            <a:videoFile r:link="rId1"/>
          </p:nvPr>
        </p:nvPicPr>
        <p:blipFill>
          <a:blip r:embed="rId4"/>
          <a:stretch>
            <a:fillRect/>
          </a:stretch>
        </p:blipFill>
        <p:spPr>
          <a:xfrm>
            <a:off x="2264214" y="1856667"/>
            <a:ext cx="7857982" cy="4439760"/>
          </a:xfrm>
          <a:prstGeom prst="rect">
            <a:avLst/>
          </a:prstGeom>
        </p:spPr>
      </p:pic>
    </p:spTree>
    <p:extLst>
      <p:ext uri="{BB962C8B-B14F-4D97-AF65-F5344CB8AC3E}">
        <p14:creationId xmlns:p14="http://schemas.microsoft.com/office/powerpoint/2010/main" val="139065723"/>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F37AD-3F88-4651-B290-529220C0E6D6}"/>
              </a:ext>
            </a:extLst>
          </p:cNvPr>
          <p:cNvSpPr txBox="1"/>
          <p:nvPr/>
        </p:nvSpPr>
        <p:spPr>
          <a:xfrm>
            <a:off x="1045455" y="192918"/>
            <a:ext cx="1030834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 – Blessed Carlo </a:t>
            </a:r>
            <a:r>
              <a:rPr lang="en-GB" sz="3600" b="1" dirty="0" err="1">
                <a:solidFill>
                  <a:srgbClr val="3C3C3B"/>
                </a:solidFill>
                <a:latin typeface="Trebuchet MS" panose="020B0603020202020204" pitchFamily="34" charset="0"/>
              </a:rPr>
              <a:t>Acutis</a:t>
            </a:r>
            <a:endParaRPr lang="en-GB" sz="3600" b="1" dirty="0">
              <a:solidFill>
                <a:srgbClr val="3C3C3B"/>
              </a:solidFill>
              <a:latin typeface="Trebuchet MS" panose="020B0603020202020204" pitchFamily="34" charset="0"/>
            </a:endParaRPr>
          </a:p>
        </p:txBody>
      </p:sp>
      <p:pic>
        <p:nvPicPr>
          <p:cNvPr id="5" name="Picture 4">
            <a:extLst>
              <a:ext uri="{FF2B5EF4-FFF2-40B4-BE49-F238E27FC236}">
                <a16:creationId xmlns:a16="http://schemas.microsoft.com/office/drawing/2014/main" id="{96A62D8D-7532-4B8E-9341-CA355044CED1}"/>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9456174" y="-66315"/>
            <a:ext cx="5098026" cy="7123728"/>
          </a:xfrm>
          <a:prstGeom prst="ellipse">
            <a:avLst/>
          </a:prstGeom>
        </p:spPr>
      </p:pic>
      <p:pic>
        <p:nvPicPr>
          <p:cNvPr id="3" name="Online Media 2" title="Carlo Acutis with reflection from Cardinal Vincent Nichols">
            <a:hlinkClick r:id="" action="ppaction://media"/>
            <a:extLst>
              <a:ext uri="{FF2B5EF4-FFF2-40B4-BE49-F238E27FC236}">
                <a16:creationId xmlns:a16="http://schemas.microsoft.com/office/drawing/2014/main" id="{E9A2D335-FD85-471F-AC18-B1EA19C27D4B}"/>
              </a:ext>
            </a:extLst>
          </p:cNvPr>
          <p:cNvPicPr>
            <a:picLocks noRot="1" noChangeAspect="1"/>
          </p:cNvPicPr>
          <p:nvPr>
            <a:videoFile r:link="rId1"/>
          </p:nvPr>
        </p:nvPicPr>
        <p:blipFill>
          <a:blip r:embed="rId4"/>
          <a:stretch>
            <a:fillRect/>
          </a:stretch>
        </p:blipFill>
        <p:spPr>
          <a:xfrm>
            <a:off x="331972" y="1267489"/>
            <a:ext cx="5764028" cy="4323021"/>
          </a:xfrm>
          <a:prstGeom prst="rect">
            <a:avLst/>
          </a:prstGeom>
        </p:spPr>
      </p:pic>
      <p:pic>
        <p:nvPicPr>
          <p:cNvPr id="7" name="Picture 6" descr="A picture containing mountain, outdoor, person, child&#10;&#10;Description automatically generated">
            <a:extLst>
              <a:ext uri="{FF2B5EF4-FFF2-40B4-BE49-F238E27FC236}">
                <a16:creationId xmlns:a16="http://schemas.microsoft.com/office/drawing/2014/main" id="{226A23E6-D80C-4F5A-95F1-AADA651B61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0628" y="950258"/>
            <a:ext cx="3736707" cy="2711302"/>
          </a:xfrm>
          <a:prstGeom prst="rect">
            <a:avLst/>
          </a:prstGeom>
        </p:spPr>
      </p:pic>
      <p:pic>
        <p:nvPicPr>
          <p:cNvPr id="9" name="Picture 8" descr="Text&#10;&#10;Description automatically generated">
            <a:extLst>
              <a:ext uri="{FF2B5EF4-FFF2-40B4-BE49-F238E27FC236}">
                <a16:creationId xmlns:a16="http://schemas.microsoft.com/office/drawing/2014/main" id="{30B76725-D9EA-4D27-AE3C-0AB6FDFDEFD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3282" y="3772570"/>
            <a:ext cx="3046178" cy="2995408"/>
          </a:xfrm>
          <a:prstGeom prst="rect">
            <a:avLst/>
          </a:prstGeom>
        </p:spPr>
      </p:pic>
      <p:sp>
        <p:nvSpPr>
          <p:cNvPr id="11" name="TextBox 10">
            <a:extLst>
              <a:ext uri="{FF2B5EF4-FFF2-40B4-BE49-F238E27FC236}">
                <a16:creationId xmlns:a16="http://schemas.microsoft.com/office/drawing/2014/main" id="{08238638-FFAB-41FD-997A-096CA68C5481}"/>
              </a:ext>
            </a:extLst>
          </p:cNvPr>
          <p:cNvSpPr txBox="1"/>
          <p:nvPr/>
        </p:nvSpPr>
        <p:spPr>
          <a:xfrm>
            <a:off x="331972" y="5812097"/>
            <a:ext cx="5951870" cy="646331"/>
          </a:xfrm>
          <a:prstGeom prst="rect">
            <a:avLst/>
          </a:prstGeom>
          <a:noFill/>
        </p:spPr>
        <p:txBody>
          <a:bodyPr wrap="square">
            <a:spAutoFit/>
          </a:bodyPr>
          <a:lstStyle/>
          <a:p>
            <a:pPr algn="ctr"/>
            <a:r>
              <a:rPr lang="en-GB" dirty="0">
                <a:solidFill>
                  <a:srgbClr val="333739"/>
                </a:solidFill>
                <a:latin typeface="Trebuchet MS" panose="020B0603020202020204" pitchFamily="34" charset="0"/>
              </a:rPr>
              <a:t>Listen to the story of Carlo who knew the story of Salvation and became a saint. You can too! </a:t>
            </a:r>
            <a:endParaRPr lang="en-GB" dirty="0"/>
          </a:p>
        </p:txBody>
      </p:sp>
    </p:spTree>
    <p:extLst>
      <p:ext uri="{BB962C8B-B14F-4D97-AF65-F5344CB8AC3E}">
        <p14:creationId xmlns:p14="http://schemas.microsoft.com/office/powerpoint/2010/main" val="1446530002"/>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crosses on a hill&#10;&#10;Description automatically generated with low confidence">
            <a:extLst>
              <a:ext uri="{FF2B5EF4-FFF2-40B4-BE49-F238E27FC236}">
                <a16:creationId xmlns:a16="http://schemas.microsoft.com/office/drawing/2014/main" id="{2FB37D69-8561-4E0D-AF0B-1CB12A251285}"/>
              </a:ext>
            </a:extLst>
          </p:cNvPr>
          <p:cNvPicPr>
            <a:picLocks noChangeAspect="1"/>
          </p:cNvPicPr>
          <p:nvPr/>
        </p:nvPicPr>
        <p:blipFill rotWithShape="1">
          <a:blip r:embed="rId2">
            <a:extLst>
              <a:ext uri="{28A0092B-C50C-407E-A947-70E740481C1C}">
                <a14:useLocalDpi xmlns:a14="http://schemas.microsoft.com/office/drawing/2010/main" val="0"/>
              </a:ext>
            </a:extLst>
          </a:blip>
          <a:srcRect b="6598"/>
          <a:stretch/>
        </p:blipFill>
        <p:spPr>
          <a:xfrm>
            <a:off x="-45312" y="-1"/>
            <a:ext cx="12237311" cy="6858001"/>
          </a:xfrm>
          <a:prstGeom prst="rect">
            <a:avLst/>
          </a:prstGeom>
        </p:spPr>
      </p:pic>
      <p:sp>
        <p:nvSpPr>
          <p:cNvPr id="10" name="TextBox 9">
            <a:extLst>
              <a:ext uri="{FF2B5EF4-FFF2-40B4-BE49-F238E27FC236}">
                <a16:creationId xmlns:a16="http://schemas.microsoft.com/office/drawing/2014/main" id="{992FB99E-B909-4EFC-B24F-EF0640EB8F13}"/>
              </a:ext>
            </a:extLst>
          </p:cNvPr>
          <p:cNvSpPr txBox="1"/>
          <p:nvPr/>
        </p:nvSpPr>
        <p:spPr>
          <a:xfrm>
            <a:off x="4137482" y="1696259"/>
            <a:ext cx="7028120" cy="3946625"/>
          </a:xfrm>
          <a:prstGeom prst="rect">
            <a:avLst/>
          </a:prstGeom>
        </p:spPr>
        <p:txBody>
          <a:bodyPr vert="horz" lIns="91440" tIns="45720" rIns="91440" bIns="45720" rtlCol="0">
            <a:normAutofit/>
          </a:bodyPr>
          <a:lstStyle/>
          <a:p>
            <a:pPr algn="ctr">
              <a:lnSpc>
                <a:spcPct val="90000"/>
              </a:lnSpc>
              <a:spcAft>
                <a:spcPts val="600"/>
              </a:spcAft>
            </a:pPr>
            <a:r>
              <a:rPr lang="en-GB" sz="2800" dirty="0">
                <a:solidFill>
                  <a:srgbClr val="3C3C3B"/>
                </a:solidFill>
                <a:latin typeface="Trebuchet MS" panose="020B0603020202020204" pitchFamily="34" charset="0"/>
              </a:rPr>
              <a:t>A friend of yours doesn’t know anything about Christianity and asks you what is it all about?</a:t>
            </a:r>
          </a:p>
          <a:p>
            <a:pPr algn="ctr">
              <a:lnSpc>
                <a:spcPct val="90000"/>
              </a:lnSpc>
              <a:spcAft>
                <a:spcPts val="600"/>
              </a:spcAft>
            </a:pPr>
            <a:endParaRPr lang="en-GB" dirty="0">
              <a:solidFill>
                <a:srgbClr val="3C3C3B"/>
              </a:solidFill>
              <a:latin typeface="Trebuchet MS" panose="020B0603020202020204" pitchFamily="34" charset="0"/>
            </a:endParaRPr>
          </a:p>
          <a:p>
            <a:pPr algn="ctr">
              <a:lnSpc>
                <a:spcPct val="90000"/>
              </a:lnSpc>
              <a:spcAft>
                <a:spcPts val="600"/>
              </a:spcAft>
            </a:pPr>
            <a:r>
              <a:rPr lang="en-GB" sz="2800" dirty="0">
                <a:solidFill>
                  <a:srgbClr val="3C3C3B"/>
                </a:solidFill>
                <a:latin typeface="Trebuchet MS" panose="020B0603020202020204" pitchFamily="34" charset="0"/>
              </a:rPr>
              <a:t> What could you tell them based on what you have heard so far in this session.</a:t>
            </a:r>
            <a:endParaRPr lang="en-US" sz="2800" dirty="0">
              <a:solidFill>
                <a:srgbClr val="3C3C3B"/>
              </a:solidFill>
              <a:latin typeface="Trebuchet MS" panose="020B0603020202020204" pitchFamily="34" charset="0"/>
            </a:endParaRPr>
          </a:p>
        </p:txBody>
      </p:sp>
      <p:sp>
        <p:nvSpPr>
          <p:cNvPr id="11" name="TextBox 10">
            <a:extLst>
              <a:ext uri="{FF2B5EF4-FFF2-40B4-BE49-F238E27FC236}">
                <a16:creationId xmlns:a16="http://schemas.microsoft.com/office/drawing/2014/main" id="{0C3FE68D-99F8-4C71-B997-622A18FB5274}"/>
              </a:ext>
            </a:extLst>
          </p:cNvPr>
          <p:cNvSpPr txBox="1"/>
          <p:nvPr/>
        </p:nvSpPr>
        <p:spPr>
          <a:xfrm>
            <a:off x="5467241" y="315609"/>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3C3C3B"/>
                </a:solidFill>
                <a:latin typeface="Trebuchet MS" panose="020B0603020202020204" pitchFamily="34" charset="0"/>
                <a:ea typeface="+mj-ea"/>
                <a:cs typeface="+mj-cs"/>
              </a:rPr>
              <a:t>Situation</a:t>
            </a:r>
          </a:p>
        </p:txBody>
      </p:sp>
      <p:pic>
        <p:nvPicPr>
          <p:cNvPr id="12" name="Picture 11">
            <a:extLst>
              <a:ext uri="{FF2B5EF4-FFF2-40B4-BE49-F238E27FC236}">
                <a16:creationId xmlns:a16="http://schemas.microsoft.com/office/drawing/2014/main" id="{B4600CC3-B18B-4FA8-979A-BB962FD995DD}"/>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924426" y="5106103"/>
            <a:ext cx="1011148" cy="1412928"/>
          </a:xfrm>
          <a:prstGeom prst="ellipse">
            <a:avLst/>
          </a:prstGeom>
        </p:spPr>
      </p:pic>
    </p:spTree>
    <p:extLst>
      <p:ext uri="{BB962C8B-B14F-4D97-AF65-F5344CB8AC3E}">
        <p14:creationId xmlns:p14="http://schemas.microsoft.com/office/powerpoint/2010/main" val="181893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close - up of a hand&#10;&#10;Description automatically generated with medium confidence">
            <a:extLst>
              <a:ext uri="{FF2B5EF4-FFF2-40B4-BE49-F238E27FC236}">
                <a16:creationId xmlns:a16="http://schemas.microsoft.com/office/drawing/2014/main" id="{336F2929-83FB-4763-B429-1CDE2713358C}"/>
              </a:ext>
            </a:extLst>
          </p:cNvPr>
          <p:cNvPicPr>
            <a:picLocks noChangeAspect="1"/>
          </p:cNvPicPr>
          <p:nvPr/>
        </p:nvPicPr>
        <p:blipFill rotWithShape="1">
          <a:blip r:embed="rId2">
            <a:extLst>
              <a:ext uri="{28A0092B-C50C-407E-A947-70E740481C1C}">
                <a14:useLocalDpi xmlns:a14="http://schemas.microsoft.com/office/drawing/2010/main" val="0"/>
              </a:ext>
            </a:extLst>
          </a:blip>
          <a:srcRect t="6160" b="18854"/>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045C7A0-0C97-46E2-A975-E1E6F984A5B0}"/>
              </a:ext>
            </a:extLst>
          </p:cNvPr>
          <p:cNvSpPr txBox="1"/>
          <p:nvPr/>
        </p:nvSpPr>
        <p:spPr>
          <a:xfrm>
            <a:off x="573468" y="2132195"/>
            <a:ext cx="5124893" cy="3651918"/>
          </a:xfrm>
          <a:prstGeom prst="rect">
            <a:avLst/>
          </a:prstGeom>
        </p:spPr>
        <p:txBody>
          <a:bodyPr vert="horz" lIns="91440" tIns="45720" rIns="91440" bIns="45720" rtlCol="0">
            <a:normAutofit/>
          </a:bodyPr>
          <a:lstStyle/>
          <a:p>
            <a:pPr algn="ctr">
              <a:lnSpc>
                <a:spcPct val="90000"/>
              </a:lnSpc>
              <a:spcAft>
                <a:spcPts val="600"/>
              </a:spcAft>
            </a:pPr>
            <a:r>
              <a:rPr lang="en-GB" sz="3600" dirty="0">
                <a:solidFill>
                  <a:srgbClr val="3C3C3B"/>
                </a:solidFill>
                <a:latin typeface="Trebuchet MS" panose="020B0603020202020204" pitchFamily="34" charset="0"/>
              </a:rPr>
              <a:t>Who has handed on the faith to you?</a:t>
            </a:r>
          </a:p>
          <a:p>
            <a:pPr algn="ctr">
              <a:lnSpc>
                <a:spcPct val="90000"/>
              </a:lnSpc>
              <a:spcAft>
                <a:spcPts val="600"/>
              </a:spcAft>
            </a:pPr>
            <a:endParaRPr lang="en-GB" sz="2800" dirty="0">
              <a:solidFill>
                <a:srgbClr val="3C3C3B"/>
              </a:solidFill>
              <a:latin typeface="Trebuchet MS" panose="020B0603020202020204" pitchFamily="34" charset="0"/>
            </a:endParaRPr>
          </a:p>
          <a:p>
            <a:pPr algn="ctr">
              <a:lnSpc>
                <a:spcPct val="90000"/>
              </a:lnSpc>
              <a:spcAft>
                <a:spcPts val="600"/>
              </a:spcAft>
            </a:pPr>
            <a:r>
              <a:rPr lang="en-GB" sz="2800" dirty="0">
                <a:solidFill>
                  <a:srgbClr val="3C3C3B"/>
                </a:solidFill>
                <a:latin typeface="Trebuchet MS" panose="020B0603020202020204" pitchFamily="34" charset="0"/>
              </a:rPr>
              <a:t>The Church passes on our faith story from generation to generation. We are all called to do this as Missionary Disciples of Jesus.</a:t>
            </a:r>
            <a:endParaRPr lang="en-US" sz="2800" dirty="0">
              <a:solidFill>
                <a:srgbClr val="3C3C3B"/>
              </a:solidFill>
              <a:latin typeface="Trebuchet MS" panose="020B0603020202020204" pitchFamily="34" charset="0"/>
            </a:endParaRPr>
          </a:p>
        </p:txBody>
      </p:sp>
      <p:sp>
        <p:nvSpPr>
          <p:cNvPr id="7" name="TextBox 6">
            <a:extLst>
              <a:ext uri="{FF2B5EF4-FFF2-40B4-BE49-F238E27FC236}">
                <a16:creationId xmlns:a16="http://schemas.microsoft.com/office/drawing/2014/main" id="{7AF9C8A8-E68B-4433-96B4-0C8A8D079AC4}"/>
              </a:ext>
            </a:extLst>
          </p:cNvPr>
          <p:cNvSpPr txBox="1"/>
          <p:nvPr/>
        </p:nvSpPr>
        <p:spPr>
          <a:xfrm>
            <a:off x="951613" y="374015"/>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3C3C3B"/>
                </a:solidFill>
                <a:latin typeface="Trebuchet MS" panose="020B0603020202020204" pitchFamily="34" charset="0"/>
                <a:ea typeface="+mj-ea"/>
                <a:cs typeface="+mj-cs"/>
              </a:rPr>
              <a:t>Discussion</a:t>
            </a:r>
          </a:p>
        </p:txBody>
      </p:sp>
    </p:spTree>
    <p:extLst>
      <p:ext uri="{BB962C8B-B14F-4D97-AF65-F5344CB8AC3E}">
        <p14:creationId xmlns:p14="http://schemas.microsoft.com/office/powerpoint/2010/main" val="9737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8135831" y="1856975"/>
            <a:ext cx="2879394" cy="314405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“In virtue of their baptism, all the members of the People of God have become Missionary Disciples”</a:t>
            </a:r>
          </a:p>
          <a:p>
            <a:pPr algn="ctr">
              <a:lnSpc>
                <a:spcPct val="90000"/>
              </a:lnSpc>
              <a:spcAft>
                <a:spcPts val="600"/>
              </a:spcAft>
            </a:pPr>
            <a:endParaRPr lang="en-US" sz="2000" b="1"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Pope Francis</a:t>
            </a:r>
          </a:p>
        </p:txBody>
      </p:sp>
      <p:sp>
        <p:nvSpPr>
          <p:cNvPr id="6" name="TextBox 5">
            <a:extLst>
              <a:ext uri="{FF2B5EF4-FFF2-40B4-BE49-F238E27FC236}">
                <a16:creationId xmlns:a16="http://schemas.microsoft.com/office/drawing/2014/main" id="{4E0C8625-7AB5-4AFA-A674-00BB0B9B2797}"/>
              </a:ext>
            </a:extLst>
          </p:cNvPr>
          <p:cNvSpPr txBox="1"/>
          <p:nvPr/>
        </p:nvSpPr>
        <p:spPr>
          <a:xfrm>
            <a:off x="1346579" y="1616511"/>
            <a:ext cx="4749421" cy="4909690"/>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333739"/>
                </a:solidFill>
                <a:latin typeface="Trebuchet MS" panose="020B0603020202020204" pitchFamily="34" charset="0"/>
              </a:rPr>
              <a:t>“We hand on the faith because Jesus commands us: ‘Go therefore and make disciples of all nations’” (Mt 28:19)</a:t>
            </a:r>
          </a:p>
          <a:p>
            <a:pPr algn="ctr">
              <a:lnSpc>
                <a:spcPct val="90000"/>
              </a:lnSpc>
              <a:spcAft>
                <a:spcPts val="600"/>
              </a:spcAft>
            </a:pPr>
            <a:endParaRPr lang="en-US" sz="2000" b="1"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YOUCAT 11</a:t>
            </a:r>
          </a:p>
        </p:txBody>
      </p:sp>
      <p:sp>
        <p:nvSpPr>
          <p:cNvPr id="9" name="TextBox 8">
            <a:extLst>
              <a:ext uri="{FF2B5EF4-FFF2-40B4-BE49-F238E27FC236}">
                <a16:creationId xmlns:a16="http://schemas.microsoft.com/office/drawing/2014/main" id="{9E88FC29-D64F-403C-B7F2-C212ED5DC168}"/>
              </a:ext>
            </a:extLst>
          </p:cNvPr>
          <p:cNvSpPr txBox="1"/>
          <p:nvPr/>
        </p:nvSpPr>
        <p:spPr>
          <a:xfrm>
            <a:off x="1346579" y="3709102"/>
            <a:ext cx="4749420" cy="1742015"/>
          </a:xfrm>
          <a:prstGeom prst="rect">
            <a:avLst/>
          </a:prstGeom>
          <a:noFill/>
        </p:spPr>
        <p:txBody>
          <a:bodyPr wrap="square">
            <a:spAutoFit/>
          </a:bodyPr>
          <a:lstStyle/>
          <a:p>
            <a:pPr algn="ctr">
              <a:lnSpc>
                <a:spcPct val="90000"/>
              </a:lnSpc>
              <a:spcAft>
                <a:spcPts val="600"/>
              </a:spcAft>
            </a:pPr>
            <a:r>
              <a:rPr lang="en-US" sz="1800" dirty="0">
                <a:solidFill>
                  <a:srgbClr val="333739"/>
                </a:solidFill>
                <a:latin typeface="Trebuchet MS" panose="020B0603020202020204" pitchFamily="34" charset="0"/>
              </a:rPr>
              <a:t>“Y</a:t>
            </a:r>
            <a:r>
              <a:rPr lang="en-GB" sz="1800" dirty="0">
                <a:solidFill>
                  <a:srgbClr val="333739"/>
                </a:solidFill>
                <a:latin typeface="Trebuchet MS" panose="020B0603020202020204" pitchFamily="34" charset="0"/>
              </a:rPr>
              <a:t>ou will receive power when the Holy Spirit comes on you; and you will be my witnesses in Jerusalem, and in all Judea and Samaria, and to the ends of the earth.”</a:t>
            </a:r>
          </a:p>
          <a:p>
            <a:pPr algn="ctr">
              <a:lnSpc>
                <a:spcPct val="90000"/>
              </a:lnSpc>
              <a:spcAft>
                <a:spcPts val="600"/>
              </a:spcAft>
            </a:pPr>
            <a:endParaRPr lang="en-GB" sz="1800" dirty="0">
              <a:solidFill>
                <a:srgbClr val="333739"/>
              </a:solidFill>
              <a:latin typeface="Trebuchet MS" panose="020B0603020202020204" pitchFamily="34" charset="0"/>
            </a:endParaRPr>
          </a:p>
          <a:p>
            <a:pPr algn="ctr">
              <a:lnSpc>
                <a:spcPct val="90000"/>
              </a:lnSpc>
              <a:spcAft>
                <a:spcPts val="600"/>
              </a:spcAft>
            </a:pPr>
            <a:r>
              <a:rPr lang="en-GB" b="1" dirty="0">
                <a:solidFill>
                  <a:srgbClr val="333739"/>
                </a:solidFill>
                <a:latin typeface="Trebuchet MS" panose="020B0603020202020204" pitchFamily="34" charset="0"/>
              </a:rPr>
              <a:t>Acts 1:8</a:t>
            </a:r>
            <a:endParaRPr lang="en-US" sz="1800" b="1" dirty="0">
              <a:solidFill>
                <a:srgbClr val="333739"/>
              </a:solidFill>
              <a:latin typeface="Trebuchet MS" panose="020B0603020202020204" pitchFamily="34" charset="0"/>
            </a:endParaRPr>
          </a:p>
        </p:txBody>
      </p:sp>
    </p:spTree>
    <p:extLst>
      <p:ext uri="{BB962C8B-B14F-4D97-AF65-F5344CB8AC3E}">
        <p14:creationId xmlns:p14="http://schemas.microsoft.com/office/powerpoint/2010/main" val="384087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2">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pic>
        <p:nvPicPr>
          <p:cNvPr id="6" name="Picture 5" descr="A red and white logo&#10;&#10;Description automatically generated with low confidence">
            <a:extLst>
              <a:ext uri="{FF2B5EF4-FFF2-40B4-BE49-F238E27FC236}">
                <a16:creationId xmlns:a16="http://schemas.microsoft.com/office/drawing/2014/main" id="{A13BDE07-2F75-4CD7-BB60-8A5B05F150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3765" y="1435389"/>
            <a:ext cx="2144233" cy="2144233"/>
          </a:xfrm>
          <a:prstGeom prst="rect">
            <a:avLst/>
          </a:prstGeom>
        </p:spPr>
      </p:pic>
      <p:sp>
        <p:nvSpPr>
          <p:cNvPr id="9" name="TextBox 8">
            <a:extLst>
              <a:ext uri="{FF2B5EF4-FFF2-40B4-BE49-F238E27FC236}">
                <a16:creationId xmlns:a16="http://schemas.microsoft.com/office/drawing/2014/main" id="{FDD6E880-7F01-4E53-9EDB-F5F7DA2ABF68}"/>
              </a:ext>
            </a:extLst>
          </p:cNvPr>
          <p:cNvSpPr txBox="1"/>
          <p:nvPr/>
        </p:nvSpPr>
        <p:spPr>
          <a:xfrm>
            <a:off x="2820552" y="3824886"/>
            <a:ext cx="3050660" cy="1200329"/>
          </a:xfrm>
          <a:prstGeom prst="rect">
            <a:avLst/>
          </a:prstGeom>
          <a:noFill/>
        </p:spPr>
        <p:txBody>
          <a:bodyPr wrap="square">
            <a:spAutoFit/>
          </a:bodyPr>
          <a:lstStyle/>
          <a:p>
            <a:pPr algn="ctr"/>
            <a:r>
              <a:rPr lang="en-GB" b="1" dirty="0">
                <a:latin typeface="Trebuchet MS" panose="020B0603020202020204" pitchFamily="34" charset="0"/>
              </a:rPr>
              <a:t>The Bible in one </a:t>
            </a:r>
          </a:p>
          <a:p>
            <a:pPr algn="ctr"/>
            <a:r>
              <a:rPr lang="en-GB" b="1" dirty="0">
                <a:latin typeface="Trebuchet MS" panose="020B0603020202020204" pitchFamily="34" charset="0"/>
              </a:rPr>
              <a:t>year app</a:t>
            </a:r>
          </a:p>
          <a:p>
            <a:pPr algn="ctr"/>
            <a:endParaRPr lang="en-GB" b="1" dirty="0">
              <a:latin typeface="Trebuchet MS" panose="020B0603020202020204" pitchFamily="34" charset="0"/>
            </a:endParaRPr>
          </a:p>
          <a:p>
            <a:pPr algn="ctr"/>
            <a:r>
              <a:rPr lang="en-GB" b="1" dirty="0">
                <a:latin typeface="Trebuchet MS" panose="020B0603020202020204" pitchFamily="34" charset="0"/>
                <a:hlinkClick r:id="rId4"/>
              </a:rPr>
              <a:t>bibleinoneyear.org/</a:t>
            </a:r>
            <a:r>
              <a:rPr lang="en-GB" b="1" dirty="0">
                <a:latin typeface="Trebuchet MS" panose="020B0603020202020204" pitchFamily="34" charset="0"/>
              </a:rPr>
              <a:t>   </a:t>
            </a:r>
          </a:p>
        </p:txBody>
      </p:sp>
      <p:pic>
        <p:nvPicPr>
          <p:cNvPr id="11" name="Picture 10" descr="Logo&#10;&#10;Description automatically generated">
            <a:extLst>
              <a:ext uri="{FF2B5EF4-FFF2-40B4-BE49-F238E27FC236}">
                <a16:creationId xmlns:a16="http://schemas.microsoft.com/office/drawing/2014/main" id="{4ADD88F0-9EC9-467A-892A-9F66D7411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426" y="1435389"/>
            <a:ext cx="2144233" cy="2144233"/>
          </a:xfrm>
          <a:prstGeom prst="rect">
            <a:avLst/>
          </a:prstGeom>
          <a:ln>
            <a:solidFill>
              <a:schemeClr val="tx1"/>
            </a:solidFill>
          </a:ln>
        </p:spPr>
      </p:pic>
      <p:sp>
        <p:nvSpPr>
          <p:cNvPr id="12" name="TextBox 11">
            <a:extLst>
              <a:ext uri="{FF2B5EF4-FFF2-40B4-BE49-F238E27FC236}">
                <a16:creationId xmlns:a16="http://schemas.microsoft.com/office/drawing/2014/main" id="{F7681733-5409-485C-BAF5-063A464DE37B}"/>
              </a:ext>
            </a:extLst>
          </p:cNvPr>
          <p:cNvSpPr txBox="1"/>
          <p:nvPr/>
        </p:nvSpPr>
        <p:spPr>
          <a:xfrm>
            <a:off x="5871212" y="3960703"/>
            <a:ext cx="3050660" cy="923330"/>
          </a:xfrm>
          <a:prstGeom prst="rect">
            <a:avLst/>
          </a:prstGeom>
          <a:noFill/>
        </p:spPr>
        <p:txBody>
          <a:bodyPr wrap="square">
            <a:spAutoFit/>
          </a:bodyPr>
          <a:lstStyle/>
          <a:p>
            <a:pPr algn="ctr"/>
            <a:r>
              <a:rPr lang="en-GB" b="1" dirty="0">
                <a:latin typeface="Trebuchet MS" panose="020B0603020202020204" pitchFamily="34" charset="0"/>
              </a:rPr>
              <a:t>Pray as you God</a:t>
            </a:r>
          </a:p>
          <a:p>
            <a:pPr algn="ctr"/>
            <a:endParaRPr lang="en-GB" b="1" dirty="0">
              <a:latin typeface="Trebuchet MS" panose="020B0603020202020204" pitchFamily="34" charset="0"/>
            </a:endParaRPr>
          </a:p>
          <a:p>
            <a:pPr algn="ctr"/>
            <a:r>
              <a:rPr lang="en-GB" b="1" dirty="0">
                <a:latin typeface="Trebuchet MS" panose="020B0603020202020204" pitchFamily="34" charset="0"/>
                <a:hlinkClick r:id="rId4"/>
              </a:rPr>
              <a:t>pray-as-you-go.org/</a:t>
            </a:r>
            <a:r>
              <a:rPr lang="en-GB" b="1" dirty="0">
                <a:latin typeface="Trebuchet MS" panose="020B0603020202020204" pitchFamily="34" charset="0"/>
              </a:rPr>
              <a:t>   </a:t>
            </a:r>
          </a:p>
        </p:txBody>
      </p:sp>
      <p:pic>
        <p:nvPicPr>
          <p:cNvPr id="14" name="Picture 13" descr="A picture containing text&#10;&#10;Description automatically generated">
            <a:extLst>
              <a:ext uri="{FF2B5EF4-FFF2-40B4-BE49-F238E27FC236}">
                <a16:creationId xmlns:a16="http://schemas.microsoft.com/office/drawing/2014/main" id="{A072D2F6-3BDE-402E-89CC-96A3A7DE47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8418" y="1492744"/>
            <a:ext cx="2048608" cy="2048608"/>
          </a:xfrm>
          <a:prstGeom prst="rect">
            <a:avLst/>
          </a:prstGeom>
        </p:spPr>
      </p:pic>
      <p:sp>
        <p:nvSpPr>
          <p:cNvPr id="15" name="TextBox 14">
            <a:extLst>
              <a:ext uri="{FF2B5EF4-FFF2-40B4-BE49-F238E27FC236}">
                <a16:creationId xmlns:a16="http://schemas.microsoft.com/office/drawing/2014/main" id="{9CB2ADD7-7FC9-4AD8-82C3-49E8D6446EFE}"/>
              </a:ext>
            </a:extLst>
          </p:cNvPr>
          <p:cNvSpPr txBox="1"/>
          <p:nvPr/>
        </p:nvSpPr>
        <p:spPr>
          <a:xfrm>
            <a:off x="8997392" y="3960703"/>
            <a:ext cx="3050660" cy="1200329"/>
          </a:xfrm>
          <a:prstGeom prst="rect">
            <a:avLst/>
          </a:prstGeom>
          <a:noFill/>
        </p:spPr>
        <p:txBody>
          <a:bodyPr wrap="square">
            <a:spAutoFit/>
          </a:bodyPr>
          <a:lstStyle/>
          <a:p>
            <a:pPr algn="ctr"/>
            <a:r>
              <a:rPr lang="en-GB" b="1" dirty="0">
                <a:latin typeface="Trebuchet MS" panose="020B0603020202020204" pitchFamily="34" charset="0"/>
              </a:rPr>
              <a:t>The Holy Bible app</a:t>
            </a:r>
          </a:p>
          <a:p>
            <a:pPr algn="ctr"/>
            <a:endParaRPr lang="en-GB" b="1" dirty="0">
              <a:latin typeface="Trebuchet MS" panose="020B0603020202020204" pitchFamily="34" charset="0"/>
              <a:hlinkClick r:id="rId4"/>
            </a:endParaRPr>
          </a:p>
          <a:p>
            <a:pPr algn="ctr"/>
            <a:r>
              <a:rPr lang="en-GB" b="1" dirty="0">
                <a:latin typeface="Trebuchet MS" panose="020B0603020202020204" pitchFamily="34" charset="0"/>
                <a:hlinkClick r:id="rId7" action="ppaction://hlinkfile"/>
              </a:rPr>
              <a:t>youversion.com/the-bible-app/  </a:t>
            </a:r>
            <a:endParaRPr lang="en-GB" b="1" dirty="0">
              <a:latin typeface="Trebuchet MS" panose="020B0603020202020204" pitchFamily="34" charset="0"/>
            </a:endParaRPr>
          </a:p>
        </p:txBody>
      </p:sp>
      <p:sp>
        <p:nvSpPr>
          <p:cNvPr id="17" name="TextBox 16">
            <a:extLst>
              <a:ext uri="{FF2B5EF4-FFF2-40B4-BE49-F238E27FC236}">
                <a16:creationId xmlns:a16="http://schemas.microsoft.com/office/drawing/2014/main" id="{04DDA19F-00CD-45BC-AFC8-3C4E4F32DFFB}"/>
              </a:ext>
            </a:extLst>
          </p:cNvPr>
          <p:cNvSpPr txBox="1"/>
          <p:nvPr/>
        </p:nvSpPr>
        <p:spPr>
          <a:xfrm>
            <a:off x="5216362" y="5698048"/>
            <a:ext cx="6097772" cy="815608"/>
          </a:xfrm>
          <a:prstGeom prst="rect">
            <a:avLst/>
          </a:prstGeom>
          <a:noFill/>
        </p:spPr>
        <p:txBody>
          <a:bodyPr wrap="square">
            <a:spAutoFit/>
          </a:bodyPr>
          <a:lstStyle/>
          <a:p>
            <a:pPr algn="ctr"/>
            <a:r>
              <a:rPr lang="en-GB" b="1" dirty="0">
                <a:latin typeface="Trebuchet MS" panose="020B0603020202020204" pitchFamily="34" charset="0"/>
              </a:rPr>
              <a:t>Mass Readings &amp; Prayers of the Church</a:t>
            </a:r>
          </a:p>
          <a:p>
            <a:pPr algn="ctr"/>
            <a:endParaRPr lang="en-GB" sz="1050" b="1" dirty="0">
              <a:latin typeface="Trebuchet MS" panose="020B0603020202020204" pitchFamily="34" charset="0"/>
              <a:hlinkClick r:id="rId8"/>
            </a:endParaRPr>
          </a:p>
          <a:p>
            <a:pPr algn="ctr"/>
            <a:r>
              <a:rPr lang="en-GB" dirty="0">
                <a:latin typeface="Trebuchet MS" panose="020B0603020202020204" pitchFamily="34" charset="0"/>
                <a:hlinkClick r:id="rId8"/>
              </a:rPr>
              <a:t>universalis.com/ </a:t>
            </a:r>
            <a:endParaRPr lang="en-GB" dirty="0">
              <a:latin typeface="Trebuchet MS" panose="020B0603020202020204" pitchFamily="34" charset="0"/>
            </a:endParaRPr>
          </a:p>
        </p:txBody>
      </p:sp>
      <p:pic>
        <p:nvPicPr>
          <p:cNvPr id="18" name="Picture 17">
            <a:extLst>
              <a:ext uri="{FF2B5EF4-FFF2-40B4-BE49-F238E27FC236}">
                <a16:creationId xmlns:a16="http://schemas.microsoft.com/office/drawing/2014/main" id="{DD88ACEC-F01E-4A7B-AE63-E7FDDEB29221}"/>
              </a:ext>
            </a:extLst>
          </p:cNvPr>
          <p:cNvPicPr>
            <a:picLocks noChangeAspect="1"/>
          </p:cNvPicPr>
          <p:nvPr/>
        </p:nvPicPr>
        <p:blipFill>
          <a:blip r:embed="rId9"/>
          <a:stretch>
            <a:fillRect/>
          </a:stretch>
        </p:blipFill>
        <p:spPr>
          <a:xfrm>
            <a:off x="4642586" y="5457736"/>
            <a:ext cx="1147552" cy="1147552"/>
          </a:xfrm>
          <a:prstGeom prst="rect">
            <a:avLst/>
          </a:prstGeom>
          <a:ln>
            <a:solidFill>
              <a:schemeClr val="tx1"/>
            </a:solidFill>
          </a:ln>
        </p:spPr>
      </p:pic>
    </p:spTree>
    <p:extLst>
      <p:ext uri="{BB962C8B-B14F-4D97-AF65-F5344CB8AC3E}">
        <p14:creationId xmlns:p14="http://schemas.microsoft.com/office/powerpoint/2010/main" val="422346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980164" y="684450"/>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sp>
        <p:nvSpPr>
          <p:cNvPr id="6" name="TextBox 5">
            <a:extLst>
              <a:ext uri="{FF2B5EF4-FFF2-40B4-BE49-F238E27FC236}">
                <a16:creationId xmlns:a16="http://schemas.microsoft.com/office/drawing/2014/main" id="{009BDBB5-B9CB-44B3-8B7E-1F532133BBA9}"/>
              </a:ext>
            </a:extLst>
          </p:cNvPr>
          <p:cNvSpPr txBox="1"/>
          <p:nvPr/>
        </p:nvSpPr>
        <p:spPr>
          <a:xfrm>
            <a:off x="7539728" y="850600"/>
            <a:ext cx="4488499" cy="4909233"/>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GB" sz="2800" dirty="0">
                <a:solidFill>
                  <a:srgbClr val="333739"/>
                </a:solidFill>
                <a:latin typeface="Trebuchet MS" panose="020B0603020202020204" pitchFamily="34" charset="0"/>
              </a:rPr>
              <a:t>Thank you, God, that you have never given up chasing after us.</a:t>
            </a:r>
          </a:p>
          <a:p>
            <a:pPr algn="ctr">
              <a:lnSpc>
                <a:spcPct val="90000"/>
              </a:lnSpc>
              <a:spcAft>
                <a:spcPts val="600"/>
              </a:spcAft>
            </a:pPr>
            <a:endParaRPr lang="en-GB" sz="2800" dirty="0">
              <a:solidFill>
                <a:srgbClr val="333739"/>
              </a:solidFill>
              <a:latin typeface="Trebuchet MS" panose="020B0603020202020204" pitchFamily="34" charset="0"/>
            </a:endParaRPr>
          </a:p>
          <a:p>
            <a:pPr algn="ctr">
              <a:lnSpc>
                <a:spcPct val="90000"/>
              </a:lnSpc>
              <a:spcAft>
                <a:spcPts val="600"/>
              </a:spcAft>
            </a:pPr>
            <a:r>
              <a:rPr lang="en-GB" sz="2800" dirty="0">
                <a:solidFill>
                  <a:srgbClr val="333739"/>
                </a:solidFill>
                <a:latin typeface="Trebuchet MS" panose="020B0603020202020204" pitchFamily="34" charset="0"/>
              </a:rPr>
              <a:t> You have always been faithful even when we haven’t.</a:t>
            </a:r>
          </a:p>
          <a:p>
            <a:pPr algn="ctr">
              <a:lnSpc>
                <a:spcPct val="90000"/>
              </a:lnSpc>
              <a:spcAft>
                <a:spcPts val="600"/>
              </a:spcAft>
            </a:pPr>
            <a:endParaRPr lang="en-GB" sz="2800" dirty="0">
              <a:solidFill>
                <a:srgbClr val="333739"/>
              </a:solidFill>
              <a:latin typeface="Trebuchet MS" panose="020B0603020202020204" pitchFamily="34" charset="0"/>
            </a:endParaRPr>
          </a:p>
          <a:p>
            <a:pPr algn="ctr">
              <a:lnSpc>
                <a:spcPct val="90000"/>
              </a:lnSpc>
              <a:spcAft>
                <a:spcPts val="600"/>
              </a:spcAft>
            </a:pPr>
            <a:r>
              <a:rPr lang="en-GB" sz="2800" dirty="0">
                <a:solidFill>
                  <a:srgbClr val="333739"/>
                </a:solidFill>
                <a:latin typeface="Trebuchet MS" panose="020B0603020202020204" pitchFamily="34" charset="0"/>
              </a:rPr>
              <a:t> Help us to fully understand our story of how you saved us and give us the courage to share it with others.</a:t>
            </a:r>
          </a:p>
          <a:p>
            <a:pPr algn="ctr">
              <a:lnSpc>
                <a:spcPct val="90000"/>
              </a:lnSpc>
              <a:spcAft>
                <a:spcPts val="600"/>
              </a:spcAft>
            </a:pPr>
            <a:r>
              <a:rPr lang="en-GB" sz="2800" dirty="0">
                <a:solidFill>
                  <a:srgbClr val="333739"/>
                </a:solidFill>
                <a:latin typeface="Trebuchet MS" panose="020B0603020202020204" pitchFamily="34" charset="0"/>
              </a:rPr>
              <a:t>Amen</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3" name="Online Media 2" title="Reckless Love (Official Lyric Video)">
            <a:hlinkClick r:id="" action="ppaction://media"/>
            <a:extLst>
              <a:ext uri="{FF2B5EF4-FFF2-40B4-BE49-F238E27FC236}">
                <a16:creationId xmlns:a16="http://schemas.microsoft.com/office/drawing/2014/main" id="{2D13B1BE-C890-40DF-AE93-46BDE21DACA4}"/>
              </a:ext>
            </a:extLst>
          </p:cNvPr>
          <p:cNvPicPr>
            <a:picLocks noRot="1" noChangeAspect="1"/>
          </p:cNvPicPr>
          <p:nvPr>
            <a:videoFile r:link="rId1"/>
          </p:nvPr>
        </p:nvPicPr>
        <p:blipFill>
          <a:blip r:embed="rId4"/>
          <a:stretch>
            <a:fillRect/>
          </a:stretch>
        </p:blipFill>
        <p:spPr>
          <a:xfrm>
            <a:off x="349693" y="1733255"/>
            <a:ext cx="7011908" cy="3961728"/>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179070" y="623349"/>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Shopping Game</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1339701"/>
            <a:ext cx="5876785" cy="512489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This game involves good listening, a good memory and good story telling.</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The leader starts by saying:</a:t>
            </a: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‘I went to the shop and bought (add item)’</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Then going around the squares on the screen, unmute yourself, say all the items which went before and add an item each time, for example</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‘I went to the shop and bought some bread, some milk, etc.…’</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See if we can get to the end without forgetting anybody's item, Good Luck!</a:t>
            </a:r>
          </a:p>
        </p:txBody>
      </p:sp>
      <p:pic>
        <p:nvPicPr>
          <p:cNvPr id="1026" name="Picture 2" descr="1.1 I went to the shops and I bought……">
            <a:extLst>
              <a:ext uri="{FF2B5EF4-FFF2-40B4-BE49-F238E27FC236}">
                <a16:creationId xmlns:a16="http://schemas.microsoft.com/office/drawing/2014/main" id="{79C4ECD8-0AD9-44B5-9DB5-F0C2C8B6971E}"/>
              </a:ext>
            </a:extLst>
          </p:cNvPr>
          <p:cNvPicPr>
            <a:picLocks noChangeAspect="1" noChangeArrowheads="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4970073" y="249798"/>
            <a:ext cx="1314295" cy="1089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4181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3 - Knowledge</a:t>
            </a:r>
          </a:p>
        </p:txBody>
      </p:sp>
    </p:spTree>
    <p:extLst>
      <p:ext uri="{BB962C8B-B14F-4D97-AF65-F5344CB8AC3E}">
        <p14:creationId xmlns:p14="http://schemas.microsoft.com/office/powerpoint/2010/main" val="993614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with medium confidence">
            <a:extLst>
              <a:ext uri="{FF2B5EF4-FFF2-40B4-BE49-F238E27FC236}">
                <a16:creationId xmlns:a16="http://schemas.microsoft.com/office/drawing/2014/main" id="{E39DBFC7-EB9B-46EE-993B-8A17D4CCB59A}"/>
              </a:ext>
            </a:extLst>
          </p:cNvPr>
          <p:cNvPicPr>
            <a:picLocks noChangeAspect="1"/>
          </p:cNvPicPr>
          <p:nvPr/>
        </p:nvPicPr>
        <p:blipFill rotWithShape="1">
          <a:blip r:embed="rId2">
            <a:extLst>
              <a:ext uri="{28A0092B-C50C-407E-A947-70E740481C1C}">
                <a14:useLocalDpi xmlns:a14="http://schemas.microsoft.com/office/drawing/2010/main" val="0"/>
              </a:ext>
            </a:extLst>
          </a:blip>
          <a:srcRect t="42694" b="19200"/>
          <a:stretch/>
        </p:blipFill>
        <p:spPr>
          <a:xfrm>
            <a:off x="0" y="4245484"/>
            <a:ext cx="12192000" cy="2612516"/>
          </a:xfrm>
          <a:prstGeom prst="rect">
            <a:avLst/>
          </a:prstGeom>
        </p:spPr>
      </p:pic>
      <p:sp>
        <p:nvSpPr>
          <p:cNvPr id="7" name="TextBox 6">
            <a:extLst>
              <a:ext uri="{FF2B5EF4-FFF2-40B4-BE49-F238E27FC236}">
                <a16:creationId xmlns:a16="http://schemas.microsoft.com/office/drawing/2014/main" id="{69498723-4E27-41BB-B9F9-8D52B85D5FA0}"/>
              </a:ext>
            </a:extLst>
          </p:cNvPr>
          <p:cNvSpPr txBox="1"/>
          <p:nvPr/>
        </p:nvSpPr>
        <p:spPr>
          <a:xfrm>
            <a:off x="470583" y="2463362"/>
            <a:ext cx="11250834" cy="1785104"/>
          </a:xfrm>
          <a:prstGeom prst="rect">
            <a:avLst/>
          </a:prstGeom>
          <a:noFill/>
        </p:spPr>
        <p:txBody>
          <a:bodyPr wrap="square">
            <a:spAutoFit/>
          </a:bodyPr>
          <a:lstStyle/>
          <a:p>
            <a:pPr algn="ctr"/>
            <a:r>
              <a:rPr lang="en-GB" sz="2200" dirty="0">
                <a:solidFill>
                  <a:srgbClr val="333739"/>
                </a:solidFill>
                <a:effectLst/>
                <a:latin typeface="Trebuchet MS" panose="020B0603020202020204" pitchFamily="34" charset="0"/>
                <a:ea typeface="Times New Roman" panose="02020603050405020304" pitchFamily="18" charset="0"/>
              </a:rPr>
              <a:t>In this unit we are looking at the story of Salvation which is our faith story as Roman Catholics that has been handed on from one generation to the next through the Church. It is important that we actually know this story and are able to tell this story ourselves. This is our story of God coming to save us. The Gift of Knowledge helps us to understand this story so we can explain it to others.</a:t>
            </a:r>
            <a:endParaRPr lang="en-GB" sz="2200" dirty="0">
              <a:solidFill>
                <a:srgbClr val="333739"/>
              </a:solidFill>
              <a:effectLst/>
              <a:latin typeface="Trebuchet MS" panose="020B0603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BA51E15F-12A8-488E-A254-87DBEEF0065D}"/>
              </a:ext>
            </a:extLst>
          </p:cNvPr>
          <p:cNvSpPr txBox="1"/>
          <p:nvPr/>
        </p:nvSpPr>
        <p:spPr>
          <a:xfrm>
            <a:off x="4520824" y="-371628"/>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333739"/>
                </a:solidFill>
                <a:latin typeface="Trebuchet MS" panose="020B0603020202020204" pitchFamily="34" charset="0"/>
                <a:ea typeface="+mj-ea"/>
                <a:cs typeface="+mj-cs"/>
              </a:rPr>
              <a:t>Introduction</a:t>
            </a:r>
          </a:p>
        </p:txBody>
      </p:sp>
      <p:pic>
        <p:nvPicPr>
          <p:cNvPr id="9" name="Picture 8">
            <a:extLst>
              <a:ext uri="{FF2B5EF4-FFF2-40B4-BE49-F238E27FC236}">
                <a16:creationId xmlns:a16="http://schemas.microsoft.com/office/drawing/2014/main" id="{D75AA137-E083-403A-8563-A593D9E03285}"/>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5590426" y="753084"/>
            <a:ext cx="1011148" cy="1412928"/>
          </a:xfrm>
          <a:prstGeom prst="ellipse">
            <a:avLst/>
          </a:prstGeom>
        </p:spPr>
      </p:pic>
    </p:spTree>
    <p:extLst>
      <p:ext uri="{BB962C8B-B14F-4D97-AF65-F5344CB8AC3E}">
        <p14:creationId xmlns:p14="http://schemas.microsoft.com/office/powerpoint/2010/main" val="320002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9EA401-6AAC-4382-B2D2-1C73E94F23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750138" cy="6858000"/>
          </a:xfrm>
        </p:spPr>
      </p:pic>
      <p:sp>
        <p:nvSpPr>
          <p:cNvPr id="8" name="TextBox 7">
            <a:extLst>
              <a:ext uri="{FF2B5EF4-FFF2-40B4-BE49-F238E27FC236}">
                <a16:creationId xmlns:a16="http://schemas.microsoft.com/office/drawing/2014/main" id="{E6DA0D51-9FE9-4112-87A7-F6423919F97D}"/>
              </a:ext>
            </a:extLst>
          </p:cNvPr>
          <p:cNvSpPr txBox="1"/>
          <p:nvPr/>
        </p:nvSpPr>
        <p:spPr>
          <a:xfrm>
            <a:off x="7244974" y="-390678"/>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a:solidFill>
                  <a:srgbClr val="333739"/>
                </a:solidFill>
                <a:latin typeface="Trebuchet MS" panose="020B0603020202020204" pitchFamily="34" charset="0"/>
                <a:ea typeface="+mj-ea"/>
                <a:cs typeface="+mj-cs"/>
              </a:rPr>
              <a:t>Ice breaker</a:t>
            </a:r>
            <a:endParaRPr lang="en-US" sz="2800" b="1" dirty="0">
              <a:solidFill>
                <a:srgbClr val="333739"/>
              </a:solidFill>
              <a:latin typeface="Trebuchet MS" panose="020B0603020202020204" pitchFamily="34" charset="0"/>
              <a:ea typeface="+mj-ea"/>
              <a:cs typeface="+mj-cs"/>
            </a:endParaRPr>
          </a:p>
        </p:txBody>
      </p:sp>
      <p:sp>
        <p:nvSpPr>
          <p:cNvPr id="4" name="TextBox 3">
            <a:extLst>
              <a:ext uri="{FF2B5EF4-FFF2-40B4-BE49-F238E27FC236}">
                <a16:creationId xmlns:a16="http://schemas.microsoft.com/office/drawing/2014/main" id="{784070B6-AEFF-4321-B0BE-5644B6A4E2CA}"/>
              </a:ext>
            </a:extLst>
          </p:cNvPr>
          <p:cNvSpPr txBox="1"/>
          <p:nvPr/>
        </p:nvSpPr>
        <p:spPr>
          <a:xfrm>
            <a:off x="6899836" y="1872343"/>
            <a:ext cx="4128420" cy="333538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GB" sz="2800" dirty="0">
                <a:solidFill>
                  <a:srgbClr val="333739"/>
                </a:solidFill>
                <a:latin typeface="Trebuchet MS" panose="020B0603020202020204" pitchFamily="34" charset="0"/>
                <a:ea typeface="+mj-ea"/>
                <a:cs typeface="+mj-cs"/>
              </a:rPr>
              <a:t>Look at this painting from Elizabeth Wang.</a:t>
            </a:r>
          </a:p>
          <a:p>
            <a:pPr algn="ctr">
              <a:lnSpc>
                <a:spcPct val="90000"/>
              </a:lnSpc>
              <a:spcBef>
                <a:spcPct val="0"/>
              </a:spcBef>
              <a:spcAft>
                <a:spcPts val="600"/>
              </a:spcAft>
            </a:pPr>
            <a:endParaRPr lang="en-GB" sz="2800"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sz="2800" dirty="0">
                <a:solidFill>
                  <a:srgbClr val="333739"/>
                </a:solidFill>
                <a:latin typeface="Trebuchet MS" panose="020B0603020202020204" pitchFamily="34" charset="0"/>
                <a:ea typeface="+mj-ea"/>
                <a:cs typeface="+mj-cs"/>
              </a:rPr>
              <a:t>What do you see?</a:t>
            </a:r>
          </a:p>
          <a:p>
            <a:pPr algn="ctr">
              <a:lnSpc>
                <a:spcPct val="90000"/>
              </a:lnSpc>
              <a:spcBef>
                <a:spcPct val="0"/>
              </a:spcBef>
              <a:spcAft>
                <a:spcPts val="600"/>
              </a:spcAft>
            </a:pPr>
            <a:endParaRPr lang="en-GB" sz="2800"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sz="2800" dirty="0">
                <a:solidFill>
                  <a:srgbClr val="333739"/>
                </a:solidFill>
                <a:latin typeface="Trebuchet MS" panose="020B0603020202020204" pitchFamily="34" charset="0"/>
                <a:ea typeface="+mj-ea"/>
                <a:cs typeface="+mj-cs"/>
              </a:rPr>
              <a:t>What do you think is it trying to say?</a:t>
            </a:r>
          </a:p>
        </p:txBody>
      </p:sp>
    </p:spTree>
    <p:extLst>
      <p:ext uri="{BB962C8B-B14F-4D97-AF65-F5344CB8AC3E}">
        <p14:creationId xmlns:p14="http://schemas.microsoft.com/office/powerpoint/2010/main" val="185731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39EA401-6AAC-4382-B2D2-1C73E94F23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750138" cy="6858000"/>
          </a:xfrm>
        </p:spPr>
      </p:pic>
      <p:sp>
        <p:nvSpPr>
          <p:cNvPr id="8" name="TextBox 7">
            <a:extLst>
              <a:ext uri="{FF2B5EF4-FFF2-40B4-BE49-F238E27FC236}">
                <a16:creationId xmlns:a16="http://schemas.microsoft.com/office/drawing/2014/main" id="{E6DA0D51-9FE9-4112-87A7-F6423919F97D}"/>
              </a:ext>
            </a:extLst>
          </p:cNvPr>
          <p:cNvSpPr txBox="1"/>
          <p:nvPr/>
        </p:nvSpPr>
        <p:spPr>
          <a:xfrm>
            <a:off x="7244974" y="-390678"/>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a:solidFill>
                  <a:srgbClr val="333739"/>
                </a:solidFill>
                <a:latin typeface="Trebuchet MS" panose="020B0603020202020204" pitchFamily="34" charset="0"/>
                <a:ea typeface="+mj-ea"/>
                <a:cs typeface="+mj-cs"/>
              </a:rPr>
              <a:t>Ice breaker</a:t>
            </a:r>
            <a:endParaRPr lang="en-US" sz="2800" b="1" dirty="0">
              <a:solidFill>
                <a:srgbClr val="333739"/>
              </a:solidFill>
              <a:latin typeface="Trebuchet MS" panose="020B0603020202020204" pitchFamily="34" charset="0"/>
              <a:ea typeface="+mj-ea"/>
              <a:cs typeface="+mj-cs"/>
            </a:endParaRPr>
          </a:p>
        </p:txBody>
      </p:sp>
      <p:sp>
        <p:nvSpPr>
          <p:cNvPr id="4" name="TextBox 3">
            <a:extLst>
              <a:ext uri="{FF2B5EF4-FFF2-40B4-BE49-F238E27FC236}">
                <a16:creationId xmlns:a16="http://schemas.microsoft.com/office/drawing/2014/main" id="{784070B6-AEFF-4321-B0BE-5644B6A4E2CA}"/>
              </a:ext>
            </a:extLst>
          </p:cNvPr>
          <p:cNvSpPr txBox="1"/>
          <p:nvPr/>
        </p:nvSpPr>
        <p:spPr>
          <a:xfrm>
            <a:off x="6348549" y="1210492"/>
            <a:ext cx="5495108" cy="464166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GB" sz="2200" dirty="0">
                <a:solidFill>
                  <a:srgbClr val="333739"/>
                </a:solidFill>
                <a:latin typeface="Trebuchet MS" panose="020B0603020202020204" pitchFamily="34" charset="0"/>
                <a:ea typeface="+mj-ea"/>
                <a:cs typeface="+mj-cs"/>
              </a:rPr>
              <a:t>The painting is called</a:t>
            </a:r>
          </a:p>
          <a:p>
            <a:pPr algn="ctr">
              <a:lnSpc>
                <a:spcPct val="90000"/>
              </a:lnSpc>
              <a:spcBef>
                <a:spcPct val="0"/>
              </a:spcBef>
              <a:spcAft>
                <a:spcPts val="600"/>
              </a:spcAft>
            </a:pPr>
            <a:r>
              <a:rPr lang="en-GB" sz="2200" b="1" dirty="0">
                <a:solidFill>
                  <a:srgbClr val="333739"/>
                </a:solidFill>
                <a:latin typeface="Trebuchet MS" panose="020B0603020202020204" pitchFamily="34" charset="0"/>
                <a:ea typeface="+mj-ea"/>
                <a:cs typeface="+mj-cs"/>
              </a:rPr>
              <a:t>‘Christ is our bridge to Heaven’</a:t>
            </a:r>
          </a:p>
          <a:p>
            <a:pPr algn="ctr">
              <a:lnSpc>
                <a:spcPct val="90000"/>
              </a:lnSpc>
              <a:spcBef>
                <a:spcPct val="0"/>
              </a:spcBef>
              <a:spcAft>
                <a:spcPts val="600"/>
              </a:spcAft>
            </a:pPr>
            <a:endParaRPr lang="en-GB" sz="2200" b="1"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sz="2200" dirty="0">
                <a:solidFill>
                  <a:srgbClr val="333739"/>
                </a:solidFill>
                <a:latin typeface="Trebuchet MS" panose="020B0603020202020204" pitchFamily="34" charset="0"/>
                <a:ea typeface="+mj-ea"/>
                <a:cs typeface="+mj-cs"/>
              </a:rPr>
              <a:t>Due to original sin and our sins a gulf was formed between Heaven and Earth. We were stuck and had no way back to the Father.</a:t>
            </a:r>
          </a:p>
          <a:p>
            <a:pPr algn="ctr">
              <a:lnSpc>
                <a:spcPct val="90000"/>
              </a:lnSpc>
              <a:spcBef>
                <a:spcPct val="0"/>
              </a:spcBef>
              <a:spcAft>
                <a:spcPts val="600"/>
              </a:spcAft>
            </a:pPr>
            <a:endParaRPr lang="en-GB" sz="2200"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sz="2200" dirty="0">
                <a:solidFill>
                  <a:srgbClr val="333739"/>
                </a:solidFill>
                <a:latin typeface="Trebuchet MS" panose="020B0603020202020204" pitchFamily="34" charset="0"/>
                <a:ea typeface="+mj-ea"/>
                <a:cs typeface="+mj-cs"/>
              </a:rPr>
              <a:t>Jesus by His cross paid the price for sin. He has reconciled us to the Father and destroyed death forever. By His cross and resurrection we can now enter into eternal life.</a:t>
            </a:r>
          </a:p>
          <a:p>
            <a:pPr algn="ctr">
              <a:lnSpc>
                <a:spcPct val="90000"/>
              </a:lnSpc>
              <a:spcBef>
                <a:spcPct val="0"/>
              </a:spcBef>
              <a:spcAft>
                <a:spcPts val="600"/>
              </a:spcAft>
            </a:pPr>
            <a:endParaRPr lang="en-GB" sz="2800" dirty="0">
              <a:solidFill>
                <a:srgbClr val="333739"/>
              </a:solidFill>
              <a:latin typeface="Trebuchet MS" panose="020B0603020202020204" pitchFamily="34" charset="0"/>
              <a:ea typeface="+mj-ea"/>
              <a:cs typeface="+mj-cs"/>
            </a:endParaRPr>
          </a:p>
        </p:txBody>
      </p:sp>
    </p:spTree>
    <p:extLst>
      <p:ext uri="{BB962C8B-B14F-4D97-AF65-F5344CB8AC3E}">
        <p14:creationId xmlns:p14="http://schemas.microsoft.com/office/powerpoint/2010/main" val="196767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AFE883A5-F2E1-47BF-8E45-2AE57FC2D867}"/>
              </a:ext>
            </a:extLst>
          </p:cNvPr>
          <p:cNvPicPr>
            <a:picLocks noChangeAspect="1"/>
          </p:cNvPicPr>
          <p:nvPr/>
        </p:nvPicPr>
        <p:blipFill rotWithShape="1">
          <a:blip r:embed="rId3">
            <a:extLst>
              <a:ext uri="{28A0092B-C50C-407E-A947-70E740481C1C}">
                <a14:useLocalDpi xmlns:a14="http://schemas.microsoft.com/office/drawing/2010/main" val="0"/>
              </a:ext>
            </a:extLst>
          </a:blip>
          <a:srcRect l="8297" t="1325" r="45593" b="4984"/>
          <a:stretch/>
        </p:blipFill>
        <p:spPr>
          <a:xfrm>
            <a:off x="-1170515" y="0"/>
            <a:ext cx="5742516" cy="6857999"/>
          </a:xfrm>
          <a:prstGeom prst="flowChartInputOutput">
            <a:avLst/>
          </a:prstGeom>
        </p:spPr>
      </p:pic>
      <p:sp>
        <p:nvSpPr>
          <p:cNvPr id="7" name="TextBox 6">
            <a:extLst>
              <a:ext uri="{FF2B5EF4-FFF2-40B4-BE49-F238E27FC236}">
                <a16:creationId xmlns:a16="http://schemas.microsoft.com/office/drawing/2014/main" id="{A9C27160-A4DE-4C49-BBCC-24070372D213}"/>
              </a:ext>
            </a:extLst>
          </p:cNvPr>
          <p:cNvSpPr txBox="1"/>
          <p:nvPr/>
        </p:nvSpPr>
        <p:spPr>
          <a:xfrm>
            <a:off x="3645494" y="425925"/>
            <a:ext cx="9472980"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God’s love story with us</a:t>
            </a:r>
          </a:p>
        </p:txBody>
      </p:sp>
      <p:pic>
        <p:nvPicPr>
          <p:cNvPr id="8" name="Online Media 2" title="Salvation History">
            <a:hlinkClick r:id="" action="ppaction://media"/>
            <a:extLst>
              <a:ext uri="{FF2B5EF4-FFF2-40B4-BE49-F238E27FC236}">
                <a16:creationId xmlns:a16="http://schemas.microsoft.com/office/drawing/2014/main" id="{4F84C72D-D347-40F8-985C-C914E0D79C13}"/>
              </a:ext>
            </a:extLst>
          </p:cNvPr>
          <p:cNvPicPr>
            <a:picLocks noRot="1" noChangeAspect="1"/>
          </p:cNvPicPr>
          <p:nvPr>
            <a:videoFile r:link="rId1"/>
          </p:nvPr>
        </p:nvPicPr>
        <p:blipFill>
          <a:blip r:embed="rId4"/>
          <a:stretch>
            <a:fillRect/>
          </a:stretch>
        </p:blipFill>
        <p:spPr>
          <a:xfrm>
            <a:off x="4816366" y="1730061"/>
            <a:ext cx="6854788" cy="3872955"/>
          </a:xfrm>
          <a:prstGeom prst="rect">
            <a:avLst/>
          </a:prstGeom>
        </p:spPr>
      </p:pic>
    </p:spTree>
    <p:extLst>
      <p:ext uri="{BB962C8B-B14F-4D97-AF65-F5344CB8AC3E}">
        <p14:creationId xmlns:p14="http://schemas.microsoft.com/office/powerpoint/2010/main" val="3327205688"/>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1A2445-0F4F-4665-B292-147040959A4F}"/>
              </a:ext>
            </a:extLst>
          </p:cNvPr>
          <p:cNvSpPr txBox="1"/>
          <p:nvPr/>
        </p:nvSpPr>
        <p:spPr>
          <a:xfrm>
            <a:off x="2248966" y="182558"/>
            <a:ext cx="7694068" cy="523220"/>
          </a:xfrm>
          <a:prstGeom prst="rect">
            <a:avLst/>
          </a:prstGeom>
          <a:noFill/>
        </p:spPr>
        <p:txBody>
          <a:bodyPr wrap="square">
            <a:spAutoFit/>
          </a:bodyPr>
          <a:lstStyle/>
          <a:p>
            <a:pPr algn="ctr"/>
            <a:r>
              <a:rPr lang="en-GB" sz="2800" b="1" dirty="0">
                <a:solidFill>
                  <a:srgbClr val="333739"/>
                </a:solidFill>
                <a:latin typeface="Trebuchet MS" panose="020B0603020202020204" pitchFamily="34" charset="0"/>
              </a:rPr>
              <a:t>Scripture Reading – John 3:16-22</a:t>
            </a:r>
            <a:endParaRPr lang="en-GB" sz="2800" b="0" dirty="0">
              <a:solidFill>
                <a:srgbClr val="333739"/>
              </a:solidFill>
              <a:latin typeface="Trebuchet MS" panose="020B0603020202020204" pitchFamily="34" charset="0"/>
            </a:endParaRP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
        <p:nvSpPr>
          <p:cNvPr id="7" name="TextBox 6">
            <a:extLst>
              <a:ext uri="{FF2B5EF4-FFF2-40B4-BE49-F238E27FC236}">
                <a16:creationId xmlns:a16="http://schemas.microsoft.com/office/drawing/2014/main" id="{19804591-E718-40C5-98AB-C88505DC65D4}"/>
              </a:ext>
            </a:extLst>
          </p:cNvPr>
          <p:cNvSpPr txBox="1"/>
          <p:nvPr/>
        </p:nvSpPr>
        <p:spPr>
          <a:xfrm>
            <a:off x="850577" y="1583827"/>
            <a:ext cx="10490845" cy="3662541"/>
          </a:xfrm>
          <a:prstGeom prst="rect">
            <a:avLst/>
          </a:prstGeom>
          <a:noFill/>
        </p:spPr>
        <p:txBody>
          <a:bodyPr wrap="square">
            <a:spAutoFit/>
          </a:bodyPr>
          <a:lstStyle/>
          <a:p>
            <a:pPr marR="10000" algn="ctr"/>
            <a:r>
              <a:rPr lang="en-GB" sz="2400" b="1" dirty="0">
                <a:solidFill>
                  <a:srgbClr val="333739"/>
                </a:solidFill>
                <a:latin typeface="Trebuchet MS" panose="020B0603020202020204" pitchFamily="34" charset="0"/>
              </a:rPr>
              <a:t>For God so loved the world that he gave his one and only Son, </a:t>
            </a:r>
          </a:p>
          <a:p>
            <a:pPr marR="10000" algn="ctr"/>
            <a:r>
              <a:rPr lang="en-GB" sz="2400" b="1" dirty="0">
                <a:solidFill>
                  <a:srgbClr val="333739"/>
                </a:solidFill>
                <a:latin typeface="Trebuchet MS" panose="020B0603020202020204" pitchFamily="34" charset="0"/>
              </a:rPr>
              <a:t>that whoever believes in him shall not perish but have eternal life.</a:t>
            </a:r>
          </a:p>
          <a:p>
            <a:pPr marR="10000" algn="ctr"/>
            <a:r>
              <a:rPr lang="en-GB" sz="2400" b="1" dirty="0">
                <a:solidFill>
                  <a:srgbClr val="333739"/>
                </a:solidFill>
                <a:latin typeface="Trebuchet MS" panose="020B0603020202020204" pitchFamily="34" charset="0"/>
              </a:rPr>
              <a:t> </a:t>
            </a:r>
          </a:p>
          <a:p>
            <a:pPr marR="10000" algn="ctr"/>
            <a:r>
              <a:rPr lang="en-GB" sz="2000" dirty="0">
                <a:solidFill>
                  <a:srgbClr val="333739"/>
                </a:solidFill>
                <a:latin typeface="Trebuchet MS" panose="020B0603020202020204" pitchFamily="34" charset="0"/>
              </a:rPr>
              <a:t>For God did not send his Son into the world to condemn the world, but to save the world through him. Whoever believes in him is not condemned, but whoever does not believe stands condemned already because they have not believed in the name of God’s one and only Son. This is the verdict: Light has come into the world, but people loved darkness instead of light because their deeds were evil. Everyone who does evil hates the light, and will not come into the light for fear that their deeds will be exposed. </a:t>
            </a:r>
          </a:p>
          <a:p>
            <a:pPr marR="10000" algn="ctr"/>
            <a:r>
              <a:rPr lang="en-GB" sz="2000" dirty="0">
                <a:solidFill>
                  <a:srgbClr val="333739"/>
                </a:solidFill>
                <a:latin typeface="Trebuchet MS" panose="020B0603020202020204" pitchFamily="34" charset="0"/>
              </a:rPr>
              <a:t>But whoever lives by the truth comes into the light, so that it may be seen plainly that what they have done has been done in the sight of God.</a:t>
            </a:r>
            <a:endParaRPr lang="en-GB" sz="2000" dirty="0"/>
          </a:p>
        </p:txBody>
      </p:sp>
    </p:spTree>
    <p:extLst>
      <p:ext uri="{BB962C8B-B14F-4D97-AF65-F5344CB8AC3E}">
        <p14:creationId xmlns:p14="http://schemas.microsoft.com/office/powerpoint/2010/main" val="416444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with medium confidence">
            <a:extLst>
              <a:ext uri="{FF2B5EF4-FFF2-40B4-BE49-F238E27FC236}">
                <a16:creationId xmlns:a16="http://schemas.microsoft.com/office/drawing/2014/main" id="{F5952C5F-9904-4C17-B595-BCCD67286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58" y="100170"/>
            <a:ext cx="4621320" cy="3465990"/>
          </a:xfrm>
          <a:prstGeom prst="rect">
            <a:avLst/>
          </a:prstGeom>
        </p:spPr>
      </p:pic>
      <p:pic>
        <p:nvPicPr>
          <p:cNvPr id="7" name="Picture 6" descr="A picture containing indoor, person, crowd&#10;&#10;Description automatically generated">
            <a:extLst>
              <a:ext uri="{FF2B5EF4-FFF2-40B4-BE49-F238E27FC236}">
                <a16:creationId xmlns:a16="http://schemas.microsoft.com/office/drawing/2014/main" id="{0CFCC3C4-AD39-4AFA-A482-586920266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8" y="3902149"/>
            <a:ext cx="4631071" cy="2604977"/>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764B10C5-0D96-4A02-8906-748E9FFAFB0B}"/>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7852" y="0"/>
            <a:ext cx="4791744" cy="5269272"/>
          </a:xfrm>
          <a:prstGeom prst="rect">
            <a:avLst/>
          </a:prstGeom>
        </p:spPr>
      </p:pic>
      <p:sp>
        <p:nvSpPr>
          <p:cNvPr id="13" name="Rectangle 12">
            <a:extLst>
              <a:ext uri="{FF2B5EF4-FFF2-40B4-BE49-F238E27FC236}">
                <a16:creationId xmlns:a16="http://schemas.microsoft.com/office/drawing/2014/main" id="{D8280B1C-DD24-415C-BC07-E2B781751BBD}"/>
              </a:ext>
            </a:extLst>
          </p:cNvPr>
          <p:cNvSpPr/>
          <p:nvPr/>
        </p:nvSpPr>
        <p:spPr>
          <a:xfrm>
            <a:off x="8452884" y="2254102"/>
            <a:ext cx="3498111" cy="4338084"/>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0106896-74F2-460A-9182-1F1FB9494C52}"/>
              </a:ext>
            </a:extLst>
          </p:cNvPr>
          <p:cNvSpPr txBox="1"/>
          <p:nvPr/>
        </p:nvSpPr>
        <p:spPr>
          <a:xfrm>
            <a:off x="8745988" y="2594342"/>
            <a:ext cx="2911902" cy="3817091"/>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GB" dirty="0">
                <a:solidFill>
                  <a:srgbClr val="333739"/>
                </a:solidFill>
                <a:latin typeface="Trebuchet MS" panose="020B0603020202020204" pitchFamily="34" charset="0"/>
                <a:ea typeface="+mj-ea"/>
                <a:cs typeface="+mj-cs"/>
              </a:rPr>
              <a:t>John 3:16 is one of the most quoted bible verses.</a:t>
            </a:r>
          </a:p>
          <a:p>
            <a:pPr algn="ctr">
              <a:lnSpc>
                <a:spcPct val="90000"/>
              </a:lnSpc>
              <a:spcBef>
                <a:spcPct val="0"/>
              </a:spcBef>
              <a:spcAft>
                <a:spcPts val="600"/>
              </a:spcAft>
            </a:pPr>
            <a:endParaRPr lang="en-GB"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dirty="0">
                <a:solidFill>
                  <a:srgbClr val="333739"/>
                </a:solidFill>
                <a:latin typeface="Trebuchet MS" panose="020B0603020202020204" pitchFamily="34" charset="0"/>
                <a:ea typeface="+mj-ea"/>
                <a:cs typeface="+mj-cs"/>
              </a:rPr>
              <a:t>You sometimes see it on signs at sports events.</a:t>
            </a:r>
          </a:p>
          <a:p>
            <a:pPr algn="ctr">
              <a:lnSpc>
                <a:spcPct val="90000"/>
              </a:lnSpc>
              <a:spcBef>
                <a:spcPct val="0"/>
              </a:spcBef>
              <a:spcAft>
                <a:spcPts val="600"/>
              </a:spcAft>
            </a:pPr>
            <a:endParaRPr lang="en-GB"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dirty="0">
                <a:solidFill>
                  <a:srgbClr val="333739"/>
                </a:solidFill>
                <a:latin typeface="Trebuchet MS" panose="020B0603020202020204" pitchFamily="34" charset="0"/>
                <a:ea typeface="+mj-ea"/>
                <a:cs typeface="+mj-cs"/>
              </a:rPr>
              <a:t>In this one line, our entire faith is summed up.</a:t>
            </a:r>
          </a:p>
          <a:p>
            <a:pPr algn="ctr">
              <a:lnSpc>
                <a:spcPct val="90000"/>
              </a:lnSpc>
              <a:spcBef>
                <a:spcPct val="0"/>
              </a:spcBef>
              <a:spcAft>
                <a:spcPts val="600"/>
              </a:spcAft>
            </a:pPr>
            <a:endParaRPr lang="en-GB" dirty="0">
              <a:solidFill>
                <a:srgbClr val="333739"/>
              </a:solidFill>
              <a:latin typeface="Trebuchet MS" panose="020B0603020202020204" pitchFamily="34" charset="0"/>
              <a:ea typeface="+mj-ea"/>
              <a:cs typeface="+mj-cs"/>
            </a:endParaRPr>
          </a:p>
          <a:p>
            <a:pPr algn="ctr">
              <a:lnSpc>
                <a:spcPct val="90000"/>
              </a:lnSpc>
              <a:spcBef>
                <a:spcPct val="0"/>
              </a:spcBef>
              <a:spcAft>
                <a:spcPts val="600"/>
              </a:spcAft>
            </a:pPr>
            <a:r>
              <a:rPr lang="en-GB" dirty="0">
                <a:solidFill>
                  <a:srgbClr val="333739"/>
                </a:solidFill>
                <a:latin typeface="Trebuchet MS" panose="020B0603020202020204" pitchFamily="34" charset="0"/>
                <a:ea typeface="+mj-ea"/>
                <a:cs typeface="+mj-cs"/>
              </a:rPr>
              <a:t>Reflect on what it means to you that God loved you so much he came to save you so he could be with you forever.</a:t>
            </a:r>
          </a:p>
        </p:txBody>
      </p:sp>
    </p:spTree>
    <p:extLst>
      <p:ext uri="{BB962C8B-B14F-4D97-AF65-F5344CB8AC3E}">
        <p14:creationId xmlns:p14="http://schemas.microsoft.com/office/powerpoint/2010/main" val="9468609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982</Words>
  <Application>Microsoft Office PowerPoint</Application>
  <PresentationFormat>Widescreen</PresentationFormat>
  <Paragraphs>105</Paragraphs>
  <Slides>19</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7</cp:revision>
  <dcterms:created xsi:type="dcterms:W3CDTF">2021-01-15T12:17:25Z</dcterms:created>
  <dcterms:modified xsi:type="dcterms:W3CDTF">2021-02-19T14:36:32Z</dcterms:modified>
</cp:coreProperties>
</file>