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60" r:id="rId7"/>
    <p:sldId id="275" r:id="rId8"/>
    <p:sldId id="263" r:id="rId9"/>
    <p:sldId id="276" r:id="rId10"/>
    <p:sldId id="264" r:id="rId11"/>
    <p:sldId id="265" r:id="rId12"/>
    <p:sldId id="277" r:id="rId13"/>
    <p:sldId id="266" r:id="rId14"/>
    <p:sldId id="279" r:id="rId15"/>
    <p:sldId id="267" r:id="rId16"/>
    <p:sldId id="268" r:id="rId17"/>
    <p:sldId id="269" r:id="rId18"/>
    <p:sldId id="280" r:id="rId19"/>
    <p:sldId id="274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17" autoAdjust="0"/>
  </p:normalViewPr>
  <p:slideViewPr>
    <p:cSldViewPr>
      <p:cViewPr varScale="1">
        <p:scale>
          <a:sx n="90" d="100"/>
          <a:sy n="90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DD4C-EE9A-442E-969C-5D71744FE0F9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96A98-ED9F-4F23-B552-64B25F3AC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6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2vnOM5xZ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GSHDKA18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Welcome everybody.</a:t>
            </a:r>
          </a:p>
          <a:p>
            <a:r>
              <a:rPr lang="en-GB" dirty="0" smtClean="0"/>
              <a:t>Introduce myself &amp; background.</a:t>
            </a:r>
          </a:p>
          <a:p>
            <a:r>
              <a:rPr lang="en-GB" dirty="0" smtClean="0"/>
              <a:t>Invite parish groups to introduce themselves.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Stop discussion after 5 mins.</a:t>
            </a:r>
          </a:p>
          <a:p>
            <a:r>
              <a:rPr lang="en-GB" dirty="0" smtClean="0"/>
              <a:t>Ask for feedback if there is time.</a:t>
            </a:r>
          </a:p>
          <a:p>
            <a:r>
              <a:rPr lang="en-GB" dirty="0" smtClean="0"/>
              <a:t>If not, go straight onto</a:t>
            </a:r>
            <a:r>
              <a:rPr lang="en-GB" baseline="0" dirty="0" smtClean="0"/>
              <a:t> next slide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1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Handout a template to parish groups.</a:t>
            </a:r>
          </a:p>
          <a:p>
            <a:r>
              <a:rPr lang="en-GB" dirty="0" smtClean="0"/>
              <a:t>5 mins to identify some actions.</a:t>
            </a:r>
          </a:p>
          <a:p>
            <a:r>
              <a:rPr lang="en-GB" dirty="0" smtClean="0"/>
              <a:t>Time permitting, ask groups to share their action plans.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7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Run through the aims of the workshop &amp; ask group how far we have achieved them.</a:t>
            </a:r>
          </a:p>
          <a:p>
            <a:r>
              <a:rPr lang="en-GB" baseline="0" dirty="0" smtClean="0"/>
              <a:t>Give out CA &amp; CIA leaflets.</a:t>
            </a:r>
          </a:p>
          <a:p>
            <a:r>
              <a:rPr lang="en-GB" baseline="0" dirty="0" smtClean="0"/>
              <a:t>Give out sheet with CST themes &amp; suggested reading.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3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Acknowledge people’s differing</a:t>
            </a:r>
            <a:r>
              <a:rPr lang="en-GB" baseline="0" dirty="0" smtClean="0"/>
              <a:t> levels of knowledge and experience.</a:t>
            </a:r>
          </a:p>
          <a:p>
            <a:r>
              <a:rPr lang="en-GB" baseline="0" dirty="0" smtClean="0"/>
              <a:t>Run through the aims of the workshop.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3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CST is often referred to as “the Catholic Church’s best kept secret”.</a:t>
            </a:r>
          </a:p>
          <a:p>
            <a:r>
              <a:rPr lang="en-GB" dirty="0" smtClean="0"/>
              <a:t>The themes can be grouped in various ways with</a:t>
            </a:r>
            <a:r>
              <a:rPr lang="en-GB" baseline="0" dirty="0" smtClean="0"/>
              <a:t> slightly different headings but I want you to see the themes as they are presented in school.</a:t>
            </a:r>
          </a:p>
          <a:p>
            <a:r>
              <a:rPr lang="en-GB" baseline="0" dirty="0" smtClean="0"/>
              <a:t>If there is time, show short film What IS CST?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+mn-lt"/>
                <a:ea typeface="Calibri"/>
                <a:cs typeface="Times New Roman"/>
              </a:rPr>
              <a:t>https://www.youtube.com/watch?v=ELyLdMlFdzA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5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Laudato</a:t>
            </a:r>
            <a:r>
              <a:rPr lang="en-GB" dirty="0" smtClean="0"/>
              <a:t> Si.</a:t>
            </a:r>
          </a:p>
          <a:p>
            <a:r>
              <a:rPr lang="en-GB" dirty="0" smtClean="0"/>
              <a:t>Bishop John’s letter to schools &amp; parishes last weekend.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4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me this image captures several of</a:t>
            </a:r>
            <a:r>
              <a:rPr lang="en-GB" baseline="0" dirty="0" smtClean="0"/>
              <a:t> the themes of CST in our modern world.</a:t>
            </a:r>
          </a:p>
          <a:p>
            <a:r>
              <a:rPr lang="en-GB" baseline="0" dirty="0" smtClean="0"/>
              <a:t>Ask group if they recognise the sculpture.</a:t>
            </a:r>
          </a:p>
          <a:p>
            <a:r>
              <a:rPr lang="en-GB" baseline="0" dirty="0" smtClean="0"/>
              <a:t>Talk about it’s location, impact and significance.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8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CST comes to us through the Word of Jesus.</a:t>
            </a:r>
          </a:p>
          <a:p>
            <a:r>
              <a:rPr lang="en-GB" dirty="0" smtClean="0"/>
              <a:t>Through Holy Scripture.</a:t>
            </a:r>
          </a:p>
          <a:p>
            <a:r>
              <a:rPr lang="en-GB" dirty="0" smtClean="0"/>
              <a:t>Through papal documents</a:t>
            </a:r>
            <a:r>
              <a:rPr lang="en-GB" baseline="0" dirty="0" smtClean="0"/>
              <a:t> &amp; encyclicals.</a:t>
            </a:r>
          </a:p>
          <a:p>
            <a:r>
              <a:rPr lang="en-GB" baseline="0" dirty="0" smtClean="0"/>
              <a:t>Through Bishops’ pastoral letters.</a:t>
            </a:r>
          </a:p>
          <a:p>
            <a:r>
              <a:rPr lang="en-GB" baseline="0" dirty="0" smtClean="0"/>
              <a:t>NB: Make particular reference to Bishop John’s Pastoral Letter to parishes and schools last weekend.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clip of Bishop John’s message to schools Feb 2019.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libri"/>
                <a:cs typeface="Times New Roman"/>
                <a:hlinkClick r:id="rId3"/>
              </a:rPr>
              <a:t>https://www.youtube.com/watch?v=3p2vnOM5xZU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1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4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through list which gives examples of just some of the ways our schools put their faith into action.</a:t>
            </a:r>
          </a:p>
          <a:p>
            <a:r>
              <a:rPr lang="en-GB" dirty="0" smtClean="0"/>
              <a:t>Explain how some fit perfectly with parish group equivalents but that is not essential.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3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if anyone knows what the word Caritas means.</a:t>
            </a:r>
          </a:p>
          <a:p>
            <a:r>
              <a:rPr lang="en-GB" dirty="0" smtClean="0"/>
              <a:t>Explain it is the official “home” charity of the Diocese.</a:t>
            </a:r>
          </a:p>
          <a:p>
            <a:r>
              <a:rPr lang="en-GB" dirty="0" smtClean="0"/>
              <a:t>Ask if there are any Parish Caritas Reps in the room.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/>
              <a:t>Show film clip from CA Festival.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+mn-lt"/>
                <a:ea typeface="Calibri"/>
                <a:cs typeface="Times New Roman"/>
                <a:hlinkClick r:id="rId3"/>
              </a:rPr>
              <a:t>https://www.youtube.com/watch?v=MQGSHDKA180</a:t>
            </a:r>
            <a:endParaRPr lang="en-GB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en-GB" dirty="0" smtClean="0"/>
              <a:t>Explain the role of Caritas Ambassadors in School.</a:t>
            </a:r>
          </a:p>
          <a:p>
            <a:r>
              <a:rPr lang="en-GB" dirty="0" smtClean="0"/>
              <a:t>Explain how they are trained.</a:t>
            </a:r>
          </a:p>
          <a:p>
            <a:r>
              <a:rPr lang="en-GB" dirty="0" smtClean="0"/>
              <a:t>Refer to Caritas In Action resource.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A98-ED9F-4F23-B552-64B25F3ACE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5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4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7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5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7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04ED-7170-4577-BD0E-BF14EC033854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9690-D314-43B6-9820-4A2FE1690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0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3p2vnOM5xZ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2vnOM5xZ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GSHDKA18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GSHDKA18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yLdMlFdz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947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Segoe Print" panose="02000600000000000000" pitchFamily="2" charset="0"/>
              </a:rPr>
              <a:t>How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Segoe Print" panose="02000600000000000000" pitchFamily="2" charset="0"/>
              </a:rPr>
              <a:t>can help us to become Beacons of </a:t>
            </a:r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Image result for hope in the futu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5" y="4581128"/>
            <a:ext cx="4139282" cy="17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22" y="980728"/>
            <a:ext cx="3068847" cy="23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Dignity of Work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81" y="5736308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04" y="1600200"/>
            <a:ext cx="3376792" cy="4525963"/>
          </a:xfrm>
        </p:spPr>
      </p:pic>
    </p:spTree>
    <p:extLst>
      <p:ext uri="{BB962C8B-B14F-4D97-AF65-F5344CB8AC3E}">
        <p14:creationId xmlns:p14="http://schemas.microsoft.com/office/powerpoint/2010/main" val="16344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Stewardship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26770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24" y="1600200"/>
            <a:ext cx="3367952" cy="4525963"/>
          </a:xfrm>
        </p:spPr>
      </p:pic>
    </p:spTree>
    <p:extLst>
      <p:ext uri="{BB962C8B-B14F-4D97-AF65-F5344CB8AC3E}">
        <p14:creationId xmlns:p14="http://schemas.microsoft.com/office/powerpoint/2010/main" val="1936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39900"/>
            <a:ext cx="88884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942">
            <a:off x="6176192" y="1796949"/>
            <a:ext cx="2452977" cy="34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r="14537"/>
          <a:stretch/>
        </p:blipFill>
        <p:spPr bwMode="auto">
          <a:xfrm rot="19803051">
            <a:off x="464591" y="2599877"/>
            <a:ext cx="2892773" cy="274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CST come from?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4048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461370" cy="215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6260507"/>
            <a:ext cx="3982885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4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https://www.youtube.com/watch?v=3p2vnOM5xZU</a:t>
            </a:r>
            <a:endParaRPr lang="en-GB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43499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p2vnOM5xZ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92696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are the themes of CST embedded </a:t>
            </a:r>
            <a:br>
              <a:rPr lang="en-GB" dirty="0" smtClean="0"/>
            </a:br>
            <a:r>
              <a:rPr lang="en-GB" dirty="0" smtClean="0"/>
              <a:t>in our R.C schools?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392129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It’s how we do things.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It’s how we treat people.</a:t>
            </a:r>
          </a:p>
          <a:p>
            <a:r>
              <a:rPr lang="en-GB" sz="2800" dirty="0" smtClean="0"/>
              <a:t>The 5 </a:t>
            </a:r>
            <a:r>
              <a:rPr lang="en-GB" sz="2800" dirty="0" err="1" smtClean="0"/>
              <a:t>Ws</a:t>
            </a:r>
            <a:r>
              <a:rPr lang="en-GB" sz="2800" dirty="0" smtClean="0"/>
              <a:t>: Welcome; Worship; Welfare; Word; Witness.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Through Liturgy.</a:t>
            </a:r>
          </a:p>
          <a:p>
            <a:r>
              <a:rPr lang="en-GB" sz="2800" dirty="0" smtClean="0"/>
              <a:t>Through Sacramental Programme.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Through RE lessons.</a:t>
            </a:r>
          </a:p>
          <a:p>
            <a:r>
              <a:rPr lang="en-GB" sz="2800" dirty="0" smtClean="0"/>
              <a:t>Supported by the family*, the parish &amp; wider community including the Diocese.</a:t>
            </a:r>
          </a:p>
          <a:p>
            <a:r>
              <a:rPr lang="en-GB" sz="3000" b="1" dirty="0" smtClean="0">
                <a:solidFill>
                  <a:srgbClr val="FF0000"/>
                </a:solidFill>
              </a:rPr>
              <a:t>BY PUTTING FAITH INTO ACTION!</a:t>
            </a:r>
            <a:endParaRPr lang="en-GB" sz="3000" b="1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6016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Faith In Action in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Pupil Chaplains &amp; GIFT Teams.</a:t>
            </a:r>
          </a:p>
          <a:p>
            <a:r>
              <a:rPr lang="en-GB" dirty="0" smtClean="0"/>
              <a:t>Caritas Ambassadors.</a:t>
            </a:r>
          </a:p>
          <a:p>
            <a:r>
              <a:rPr lang="en-GB" dirty="0" smtClean="0"/>
              <a:t>CAFOD team.</a:t>
            </a:r>
          </a:p>
          <a:p>
            <a:r>
              <a:rPr lang="en-GB" dirty="0" smtClean="0"/>
              <a:t>IMPACT Teams.*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Mini Vinnies.</a:t>
            </a:r>
          </a:p>
          <a:p>
            <a:r>
              <a:rPr lang="en-GB" dirty="0" smtClean="0"/>
              <a:t>Justice &amp; Peace teams.</a:t>
            </a:r>
          </a:p>
          <a:p>
            <a:r>
              <a:rPr lang="en-GB" dirty="0" smtClean="0"/>
              <a:t>Advent &amp; Lent fund-raising.</a:t>
            </a:r>
          </a:p>
          <a:p>
            <a:r>
              <a:rPr lang="en-GB" dirty="0" smtClean="0"/>
              <a:t>St Joseph’s Penny.</a:t>
            </a:r>
          </a:p>
          <a:p>
            <a:r>
              <a:rPr lang="en-GB" dirty="0" smtClean="0"/>
              <a:t>The Little Sleep Out.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786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Caritas Ambassadors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https://www.youtube.com/watch?v=MQGSHDKA180</a:t>
            </a:r>
            <a:endParaRPr lang="en-GB" sz="28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30576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057" y="195826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Are trained and commissioned by the Diocese.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do not need to be practicing Catholics but need to be passionate about social justice.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Training is based on the 7 themes of Catholic Social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plan and promote social action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are the face of Caritas &amp; help raise awareness for the projects of Caritas.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lead fund-raising activities </a:t>
            </a:r>
            <a:r>
              <a:rPr lang="en-GB" dirty="0" err="1" smtClean="0"/>
              <a:t>eg</a:t>
            </a:r>
            <a:r>
              <a:rPr lang="en-GB" dirty="0" smtClean="0"/>
              <a:t>, St Joseph’s Penny during Lent.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Help schools to put faith into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Develops confident future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nominated for prestigious Bishop’s CA Award.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Aids transition from primary school to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Provides meaningful opportunities to link with parishes.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9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QGSHDKA18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61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for Thought…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Some of the young people who attend Mass in your parish may not </a:t>
            </a:r>
            <a:r>
              <a:rPr lang="en-GB" dirty="0" smtClean="0">
                <a:solidFill>
                  <a:prstClr val="black"/>
                </a:solidFill>
              </a:rPr>
              <a:t>be attending </a:t>
            </a:r>
            <a:r>
              <a:rPr lang="en-GB" dirty="0">
                <a:solidFill>
                  <a:prstClr val="black"/>
                </a:solidFill>
              </a:rPr>
              <a:t>a Catholic School so don’t have the opportunity to </a:t>
            </a:r>
            <a:r>
              <a:rPr lang="en-GB" dirty="0" smtClean="0">
                <a:solidFill>
                  <a:prstClr val="black"/>
                </a:solidFill>
              </a:rPr>
              <a:t>be </a:t>
            </a:r>
            <a:r>
              <a:rPr lang="en-GB" dirty="0">
                <a:solidFill>
                  <a:prstClr val="black"/>
                </a:solidFill>
              </a:rPr>
              <a:t>a </a:t>
            </a:r>
            <a:r>
              <a:rPr lang="en-GB" dirty="0" smtClean="0">
                <a:solidFill>
                  <a:prstClr val="black"/>
                </a:solidFill>
              </a:rPr>
              <a:t>Caritas Ambassador…is </a:t>
            </a:r>
            <a:r>
              <a:rPr lang="en-GB" dirty="0">
                <a:solidFill>
                  <a:prstClr val="black"/>
                </a:solidFill>
              </a:rPr>
              <a:t>this something you could offer them through </a:t>
            </a:r>
            <a:r>
              <a:rPr lang="en-GB" dirty="0" smtClean="0">
                <a:solidFill>
                  <a:prstClr val="black"/>
                </a:solidFill>
              </a:rPr>
              <a:t>your parish instead??</a:t>
            </a:r>
            <a:endParaRPr lang="en-GB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Anyone wish to pilot this?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98778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To remind ourselves of the main themes of CST.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remind ourselves where CST comes from.</a:t>
            </a:r>
          </a:p>
          <a:p>
            <a:r>
              <a:rPr lang="en-GB" sz="2800" dirty="0" smtClean="0"/>
              <a:t>To have a flavour of how CST is embedded in our Catholic schools with particular focus on Caritas Ambassador Teams.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consider which aspects of CST your parish is focussing on or wants to focus on.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To consider how the themes of CST can help you to engage with your local schools and young people in your parish to become BEACONS OF HOPE.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0" y="5625262"/>
            <a:ext cx="2213903" cy="9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happening already?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Talk for 5 mins in your parish groups </a:t>
            </a:r>
          </a:p>
          <a:p>
            <a:r>
              <a:rPr lang="en-GB" dirty="0" smtClean="0"/>
              <a:t>What is happening at the moment in your parish to put the principles of CST into direct action? Discuss.</a:t>
            </a:r>
          </a:p>
          <a:p>
            <a:r>
              <a:rPr lang="en-GB" dirty="0" smtClean="0"/>
              <a:t>What else </a:t>
            </a:r>
            <a:r>
              <a:rPr lang="en-GB" i="1" dirty="0" smtClean="0"/>
              <a:t>could</a:t>
            </a:r>
            <a:r>
              <a:rPr lang="en-GB" dirty="0" smtClean="0"/>
              <a:t> you do? Make a list.</a:t>
            </a:r>
          </a:p>
          <a:p>
            <a:r>
              <a:rPr lang="en-GB" dirty="0" smtClean="0"/>
              <a:t>How could that involve your local schools and young people in your parish? Explore.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3256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u="sng" dirty="0" smtClean="0"/>
              <a:t>WILL</a:t>
            </a:r>
            <a:r>
              <a:rPr lang="en-GB" dirty="0" smtClean="0"/>
              <a:t>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u="sng" dirty="0" smtClean="0"/>
              <a:t>WILL</a:t>
            </a:r>
            <a:r>
              <a:rPr lang="en-GB" dirty="0" smtClean="0"/>
              <a:t> you do?</a:t>
            </a:r>
          </a:p>
          <a:p>
            <a:r>
              <a:rPr lang="en-GB" dirty="0" smtClean="0"/>
              <a:t>How are you going to do it?</a:t>
            </a:r>
          </a:p>
          <a:p>
            <a:r>
              <a:rPr lang="en-GB" dirty="0" smtClean="0"/>
              <a:t>What is the first step?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When can you start?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What will stop you</a:t>
            </a:r>
            <a:r>
              <a:rPr lang="en-GB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How can you get round this?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What will the benefits be?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16016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To remind ourselves of the main themes of CST.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remind ourselves where CST comes from.</a:t>
            </a:r>
          </a:p>
          <a:p>
            <a:r>
              <a:rPr lang="en-GB" sz="2800" dirty="0" smtClean="0"/>
              <a:t>To have a flavour of how CST is embedded in our Catholic schools with particular focus on Caritas Ambassador Teams.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 consider which aspects of CST your parish is focussing on or wants to focus on.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To plan how the themes of CST can help you to engage with your local schools and young people in your parish TO BECOME BEACONS OF HOPE.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0" y="5625262"/>
            <a:ext cx="2213903" cy="9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Catholic Social Teaching?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0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Dignity of the Human Person.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Family &amp; Community.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Solidarity and the Common Good.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9933FF"/>
                </a:solidFill>
                <a:latin typeface="Arial Black" panose="020B0A04020102020204" pitchFamily="34" charset="0"/>
              </a:rPr>
              <a:t>Option for the Poor and Vulnerable.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Rights and Responsibilities.</a:t>
            </a:r>
          </a:p>
          <a:p>
            <a:pPr marL="0" indent="0">
              <a:buNone/>
            </a:pPr>
            <a:r>
              <a:rPr lang="en-GB" sz="2800" b="1" dirty="0" smtClean="0">
                <a:latin typeface="Arial Black" panose="020B0A04020102020204" pitchFamily="34" charset="0"/>
              </a:rPr>
              <a:t>6. Dignity of Work.</a:t>
            </a:r>
          </a:p>
          <a:p>
            <a:pPr marL="0" indent="0">
              <a:buNone/>
            </a:pPr>
            <a:r>
              <a:rPr lang="en-GB" sz="2800" b="1" dirty="0" smtClean="0">
                <a:latin typeface="Arial Black" panose="020B0A04020102020204" pitchFamily="34" charset="0"/>
              </a:rPr>
              <a:t>7. </a:t>
            </a:r>
            <a:r>
              <a:rPr lang="en-GB" sz="2800" b="1" dirty="0" smtClean="0">
                <a:solidFill>
                  <a:srgbClr val="00CC00"/>
                </a:solidFill>
                <a:latin typeface="Arial Black" panose="020B0A04020102020204" pitchFamily="34" charset="0"/>
              </a:rPr>
              <a:t>Stewardship.</a:t>
            </a:r>
          </a:p>
          <a:p>
            <a:pPr marL="0" indent="0" algn="ctr">
              <a:buNone/>
            </a:pPr>
            <a:r>
              <a:rPr lang="en-GB" sz="2800" dirty="0" smtClean="0">
                <a:ea typeface="Calibri"/>
                <a:cs typeface="Times New Roman"/>
              </a:rPr>
              <a:t>https</a:t>
            </a:r>
            <a:r>
              <a:rPr lang="en-GB" sz="2800" dirty="0">
                <a:ea typeface="Calibri"/>
                <a:cs typeface="Times New Roman"/>
              </a:rPr>
              <a:t>://www.youtube.com/watch?v=ELyLdMlFdzA</a:t>
            </a:r>
          </a:p>
          <a:p>
            <a:pPr marL="514350" indent="-514350">
              <a:buFont typeface="+mj-lt"/>
              <a:buAutoNum type="arabicPeriod"/>
            </a:pPr>
            <a:endParaRPr lang="en-GB" sz="2800" b="1" i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9240"/>
            <a:ext cx="22129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2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yLdMlFdz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90" y="692696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Dignity of the Human Person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43" y="1600200"/>
            <a:ext cx="3359113" cy="4525963"/>
          </a:xfrm>
        </p:spPr>
      </p:pic>
    </p:spTree>
    <p:extLst>
      <p:ext uri="{BB962C8B-B14F-4D97-AF65-F5344CB8AC3E}">
        <p14:creationId xmlns:p14="http://schemas.microsoft.com/office/powerpoint/2010/main" val="35002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&amp; Community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08888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24" y="1600200"/>
            <a:ext cx="3367952" cy="4525963"/>
          </a:xfrm>
        </p:spPr>
      </p:pic>
    </p:spTree>
    <p:extLst>
      <p:ext uri="{BB962C8B-B14F-4D97-AF65-F5344CB8AC3E}">
        <p14:creationId xmlns:p14="http://schemas.microsoft.com/office/powerpoint/2010/main" val="33709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Solidarity &amp; the Common Good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43" y="1600200"/>
            <a:ext cx="3359113" cy="4525963"/>
          </a:xfrm>
        </p:spPr>
      </p:pic>
    </p:spTree>
    <p:extLst>
      <p:ext uri="{BB962C8B-B14F-4D97-AF65-F5344CB8AC3E}">
        <p14:creationId xmlns:p14="http://schemas.microsoft.com/office/powerpoint/2010/main" val="27470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&amp; Responsibilities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14" y="1600200"/>
            <a:ext cx="3372372" cy="4525963"/>
          </a:xfr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99992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for the Poor &amp; Vulnerable</a:t>
            </a:r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1248"/>
            <a:ext cx="1963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13" y="1600200"/>
            <a:ext cx="3328173" cy="4525963"/>
          </a:xfrm>
        </p:spPr>
      </p:pic>
    </p:spTree>
    <p:extLst>
      <p:ext uri="{BB962C8B-B14F-4D97-AF65-F5344CB8AC3E}">
        <p14:creationId xmlns:p14="http://schemas.microsoft.com/office/powerpoint/2010/main" val="12605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1024</Words>
  <Application>Microsoft Office PowerPoint</Application>
  <PresentationFormat>On-screen Show (4:3)</PresentationFormat>
  <Paragraphs>130</Paragraphs>
  <Slides>22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Cooper Black</vt:lpstr>
      <vt:lpstr>Segoe Print</vt:lpstr>
      <vt:lpstr>Times New Roman</vt:lpstr>
      <vt:lpstr>Office Theme</vt:lpstr>
      <vt:lpstr>    How       can help us to become Beacons of </vt:lpstr>
      <vt:lpstr>Aims of this workshop</vt:lpstr>
      <vt:lpstr>What is Catholic Social Teaching?</vt:lpstr>
      <vt:lpstr>PowerPoint Presentation</vt:lpstr>
      <vt:lpstr>Dignity of the Human Person</vt:lpstr>
      <vt:lpstr>Family &amp; Community</vt:lpstr>
      <vt:lpstr>Solidarity &amp; the Common Good</vt:lpstr>
      <vt:lpstr>Rights &amp; Responsibilities</vt:lpstr>
      <vt:lpstr>Option for the Poor &amp; Vulnerable</vt:lpstr>
      <vt:lpstr>Dignity of Work</vt:lpstr>
      <vt:lpstr>Stewardship</vt:lpstr>
      <vt:lpstr>PowerPoint Presentation</vt:lpstr>
      <vt:lpstr>Where does CST come from?</vt:lpstr>
      <vt:lpstr>PowerPoint Presentation</vt:lpstr>
      <vt:lpstr>How are the themes of CST embedded  in our R.C schools?</vt:lpstr>
      <vt:lpstr>Faith In Action in schools</vt:lpstr>
      <vt:lpstr>Caritas Ambassadors</vt:lpstr>
      <vt:lpstr>PowerPoint Presentation</vt:lpstr>
      <vt:lpstr>Food for Thought…</vt:lpstr>
      <vt:lpstr>What is happening already?</vt:lpstr>
      <vt:lpstr>What WILL you do?</vt:lpstr>
      <vt:lpstr>Aims of this 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Catholic Social Teaching  can help us to become</dc:title>
  <dc:creator>Kathryn Ansley</dc:creator>
  <cp:lastModifiedBy>John Griffin</cp:lastModifiedBy>
  <cp:revision>22</cp:revision>
  <dcterms:created xsi:type="dcterms:W3CDTF">2019-03-05T13:53:42Z</dcterms:created>
  <dcterms:modified xsi:type="dcterms:W3CDTF">2019-03-06T15:50:35Z</dcterms:modified>
</cp:coreProperties>
</file>