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16" r:id="rId2"/>
    <p:sldId id="258" r:id="rId3"/>
    <p:sldId id="259" r:id="rId4"/>
    <p:sldId id="295" r:id="rId5"/>
    <p:sldId id="296" r:id="rId6"/>
    <p:sldId id="257" r:id="rId7"/>
    <p:sldId id="315" r:id="rId8"/>
    <p:sldId id="303" r:id="rId9"/>
    <p:sldId id="304" r:id="rId10"/>
    <p:sldId id="302" r:id="rId11"/>
    <p:sldId id="305" r:id="rId12"/>
    <p:sldId id="306" r:id="rId13"/>
    <p:sldId id="307" r:id="rId14"/>
    <p:sldId id="308" r:id="rId15"/>
    <p:sldId id="309" r:id="rId16"/>
    <p:sldId id="301" r:id="rId17"/>
    <p:sldId id="310" r:id="rId18"/>
    <p:sldId id="297" r:id="rId19"/>
    <p:sldId id="311" r:id="rId20"/>
    <p:sldId id="312" r:id="rId21"/>
    <p:sldId id="313" r:id="rId22"/>
    <p:sldId id="31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659B"/>
    <a:srgbClr val="0E252B"/>
    <a:srgbClr val="FFCC00"/>
    <a:srgbClr val="003DA8"/>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5" d="100"/>
          <a:sy n="105" d="100"/>
        </p:scale>
        <p:origin x="138" y="22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EE3C7-AAB7-4D1C-AE06-456E5649D1F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4135DED-E66E-4C4B-8A94-21734EF91CA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D7DCB3E-8A9E-46B2-98CC-EC4A7054A179}"/>
              </a:ext>
            </a:extLst>
          </p:cNvPr>
          <p:cNvSpPr>
            <a:spLocks noGrp="1"/>
          </p:cNvSpPr>
          <p:nvPr>
            <p:ph type="dt" sz="half" idx="10"/>
          </p:nvPr>
        </p:nvSpPr>
        <p:spPr/>
        <p:txBody>
          <a:bodyPr/>
          <a:lstStyle/>
          <a:p>
            <a:fld id="{4D1F0801-CB5D-4432-A65B-676A93D42997}" type="datetimeFigureOut">
              <a:rPr lang="en-GB" smtClean="0"/>
              <a:t>27/10/2021</a:t>
            </a:fld>
            <a:endParaRPr lang="en-GB"/>
          </a:p>
        </p:txBody>
      </p:sp>
      <p:sp>
        <p:nvSpPr>
          <p:cNvPr id="5" name="Footer Placeholder 4">
            <a:extLst>
              <a:ext uri="{FF2B5EF4-FFF2-40B4-BE49-F238E27FC236}">
                <a16:creationId xmlns:a16="http://schemas.microsoft.com/office/drawing/2014/main" id="{BB185751-361A-4E91-9E81-38DCA439DC4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D1AA39B-B211-4E86-B778-DE618B5F25BD}"/>
              </a:ext>
            </a:extLst>
          </p:cNvPr>
          <p:cNvSpPr>
            <a:spLocks noGrp="1"/>
          </p:cNvSpPr>
          <p:nvPr>
            <p:ph type="sldNum" sz="quarter" idx="12"/>
          </p:nvPr>
        </p:nvSpPr>
        <p:spPr/>
        <p:txBody>
          <a:bodyPr/>
          <a:lstStyle/>
          <a:p>
            <a:fld id="{6C7F0303-CABC-4E1C-BD8A-1E704EDC69A4}" type="slidenum">
              <a:rPr lang="en-GB" smtClean="0"/>
              <a:t>‹#›</a:t>
            </a:fld>
            <a:endParaRPr lang="en-GB"/>
          </a:p>
        </p:txBody>
      </p:sp>
    </p:spTree>
    <p:extLst>
      <p:ext uri="{BB962C8B-B14F-4D97-AF65-F5344CB8AC3E}">
        <p14:creationId xmlns:p14="http://schemas.microsoft.com/office/powerpoint/2010/main" val="4123922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9E1AD-7A03-4B32-B74A-D2864860518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B510595-9942-40DD-9DE7-D39B7BB2E0B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E6EF9C9-71B3-4F2F-B628-F0061624E088}"/>
              </a:ext>
            </a:extLst>
          </p:cNvPr>
          <p:cNvSpPr>
            <a:spLocks noGrp="1"/>
          </p:cNvSpPr>
          <p:nvPr>
            <p:ph type="dt" sz="half" idx="10"/>
          </p:nvPr>
        </p:nvSpPr>
        <p:spPr/>
        <p:txBody>
          <a:bodyPr/>
          <a:lstStyle/>
          <a:p>
            <a:fld id="{4D1F0801-CB5D-4432-A65B-676A93D42997}" type="datetimeFigureOut">
              <a:rPr lang="en-GB" smtClean="0"/>
              <a:t>27/10/2021</a:t>
            </a:fld>
            <a:endParaRPr lang="en-GB"/>
          </a:p>
        </p:txBody>
      </p:sp>
      <p:sp>
        <p:nvSpPr>
          <p:cNvPr id="5" name="Footer Placeholder 4">
            <a:extLst>
              <a:ext uri="{FF2B5EF4-FFF2-40B4-BE49-F238E27FC236}">
                <a16:creationId xmlns:a16="http://schemas.microsoft.com/office/drawing/2014/main" id="{2234393A-F534-4ECB-ACA4-D721C57F32B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253E95D-7915-4373-A814-7208071F6463}"/>
              </a:ext>
            </a:extLst>
          </p:cNvPr>
          <p:cNvSpPr>
            <a:spLocks noGrp="1"/>
          </p:cNvSpPr>
          <p:nvPr>
            <p:ph type="sldNum" sz="quarter" idx="12"/>
          </p:nvPr>
        </p:nvSpPr>
        <p:spPr/>
        <p:txBody>
          <a:bodyPr/>
          <a:lstStyle/>
          <a:p>
            <a:fld id="{6C7F0303-CABC-4E1C-BD8A-1E704EDC69A4}" type="slidenum">
              <a:rPr lang="en-GB" smtClean="0"/>
              <a:t>‹#›</a:t>
            </a:fld>
            <a:endParaRPr lang="en-GB"/>
          </a:p>
        </p:txBody>
      </p:sp>
    </p:spTree>
    <p:extLst>
      <p:ext uri="{BB962C8B-B14F-4D97-AF65-F5344CB8AC3E}">
        <p14:creationId xmlns:p14="http://schemas.microsoft.com/office/powerpoint/2010/main" val="2944623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0BF4A57-E224-48E4-A35A-50FCFF8081E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60784FE-EA0A-4DE5-BE51-5954F4EBE66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5C71255-37D9-4427-B63D-8FB315ECABB6}"/>
              </a:ext>
            </a:extLst>
          </p:cNvPr>
          <p:cNvSpPr>
            <a:spLocks noGrp="1"/>
          </p:cNvSpPr>
          <p:nvPr>
            <p:ph type="dt" sz="half" idx="10"/>
          </p:nvPr>
        </p:nvSpPr>
        <p:spPr/>
        <p:txBody>
          <a:bodyPr/>
          <a:lstStyle/>
          <a:p>
            <a:fld id="{4D1F0801-CB5D-4432-A65B-676A93D42997}" type="datetimeFigureOut">
              <a:rPr lang="en-GB" smtClean="0"/>
              <a:t>27/10/2021</a:t>
            </a:fld>
            <a:endParaRPr lang="en-GB"/>
          </a:p>
        </p:txBody>
      </p:sp>
      <p:sp>
        <p:nvSpPr>
          <p:cNvPr id="5" name="Footer Placeholder 4">
            <a:extLst>
              <a:ext uri="{FF2B5EF4-FFF2-40B4-BE49-F238E27FC236}">
                <a16:creationId xmlns:a16="http://schemas.microsoft.com/office/drawing/2014/main" id="{1FC2C0B2-7BB8-40D3-94BF-9B3550B934F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BFBD225-D223-417F-983A-2855C54E2B06}"/>
              </a:ext>
            </a:extLst>
          </p:cNvPr>
          <p:cNvSpPr>
            <a:spLocks noGrp="1"/>
          </p:cNvSpPr>
          <p:nvPr>
            <p:ph type="sldNum" sz="quarter" idx="12"/>
          </p:nvPr>
        </p:nvSpPr>
        <p:spPr/>
        <p:txBody>
          <a:bodyPr/>
          <a:lstStyle/>
          <a:p>
            <a:fld id="{6C7F0303-CABC-4E1C-BD8A-1E704EDC69A4}" type="slidenum">
              <a:rPr lang="en-GB" smtClean="0"/>
              <a:t>‹#›</a:t>
            </a:fld>
            <a:endParaRPr lang="en-GB"/>
          </a:p>
        </p:txBody>
      </p:sp>
    </p:spTree>
    <p:extLst>
      <p:ext uri="{BB962C8B-B14F-4D97-AF65-F5344CB8AC3E}">
        <p14:creationId xmlns:p14="http://schemas.microsoft.com/office/powerpoint/2010/main" val="26651856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C0327-BF05-4958-AC1E-1BD4316E6AD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2A953A5-A063-4583-B2D9-EEF1EA4F95A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49C859C-A2FE-4776-A92A-5C574A2FDC68}"/>
              </a:ext>
            </a:extLst>
          </p:cNvPr>
          <p:cNvSpPr>
            <a:spLocks noGrp="1"/>
          </p:cNvSpPr>
          <p:nvPr>
            <p:ph type="dt" sz="half" idx="10"/>
          </p:nvPr>
        </p:nvSpPr>
        <p:spPr/>
        <p:txBody>
          <a:bodyPr/>
          <a:lstStyle/>
          <a:p>
            <a:fld id="{4D1F0801-CB5D-4432-A65B-676A93D42997}" type="datetimeFigureOut">
              <a:rPr lang="en-GB" smtClean="0"/>
              <a:t>27/10/2021</a:t>
            </a:fld>
            <a:endParaRPr lang="en-GB"/>
          </a:p>
        </p:txBody>
      </p:sp>
      <p:sp>
        <p:nvSpPr>
          <p:cNvPr id="5" name="Footer Placeholder 4">
            <a:extLst>
              <a:ext uri="{FF2B5EF4-FFF2-40B4-BE49-F238E27FC236}">
                <a16:creationId xmlns:a16="http://schemas.microsoft.com/office/drawing/2014/main" id="{97768359-3AA9-4DF9-B1FD-D1670255663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FB9E961-D7EB-46D8-AD54-4C6333BD63F8}"/>
              </a:ext>
            </a:extLst>
          </p:cNvPr>
          <p:cNvSpPr>
            <a:spLocks noGrp="1"/>
          </p:cNvSpPr>
          <p:nvPr>
            <p:ph type="sldNum" sz="quarter" idx="12"/>
          </p:nvPr>
        </p:nvSpPr>
        <p:spPr/>
        <p:txBody>
          <a:bodyPr/>
          <a:lstStyle/>
          <a:p>
            <a:fld id="{6C7F0303-CABC-4E1C-BD8A-1E704EDC69A4}" type="slidenum">
              <a:rPr lang="en-GB" smtClean="0"/>
              <a:t>‹#›</a:t>
            </a:fld>
            <a:endParaRPr lang="en-GB"/>
          </a:p>
        </p:txBody>
      </p:sp>
    </p:spTree>
    <p:extLst>
      <p:ext uri="{BB962C8B-B14F-4D97-AF65-F5344CB8AC3E}">
        <p14:creationId xmlns:p14="http://schemas.microsoft.com/office/powerpoint/2010/main" val="3787015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16E7C-BB9E-4B31-A21A-647B81E7EAF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FDAA65E-96DD-48A1-B967-CC0808DF9A8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B8D78A0-51B2-401B-B78A-201868365EF0}"/>
              </a:ext>
            </a:extLst>
          </p:cNvPr>
          <p:cNvSpPr>
            <a:spLocks noGrp="1"/>
          </p:cNvSpPr>
          <p:nvPr>
            <p:ph type="dt" sz="half" idx="10"/>
          </p:nvPr>
        </p:nvSpPr>
        <p:spPr/>
        <p:txBody>
          <a:bodyPr/>
          <a:lstStyle/>
          <a:p>
            <a:fld id="{4D1F0801-CB5D-4432-A65B-676A93D42997}" type="datetimeFigureOut">
              <a:rPr lang="en-GB" smtClean="0"/>
              <a:t>27/10/2021</a:t>
            </a:fld>
            <a:endParaRPr lang="en-GB"/>
          </a:p>
        </p:txBody>
      </p:sp>
      <p:sp>
        <p:nvSpPr>
          <p:cNvPr id="5" name="Footer Placeholder 4">
            <a:extLst>
              <a:ext uri="{FF2B5EF4-FFF2-40B4-BE49-F238E27FC236}">
                <a16:creationId xmlns:a16="http://schemas.microsoft.com/office/drawing/2014/main" id="{3C5C4E17-C7E8-4F6A-AAD3-130B2AB293F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284AA39-B505-42B6-9343-F130030709BF}"/>
              </a:ext>
            </a:extLst>
          </p:cNvPr>
          <p:cNvSpPr>
            <a:spLocks noGrp="1"/>
          </p:cNvSpPr>
          <p:nvPr>
            <p:ph type="sldNum" sz="quarter" idx="12"/>
          </p:nvPr>
        </p:nvSpPr>
        <p:spPr/>
        <p:txBody>
          <a:bodyPr/>
          <a:lstStyle/>
          <a:p>
            <a:fld id="{6C7F0303-CABC-4E1C-BD8A-1E704EDC69A4}" type="slidenum">
              <a:rPr lang="en-GB" smtClean="0"/>
              <a:t>‹#›</a:t>
            </a:fld>
            <a:endParaRPr lang="en-GB"/>
          </a:p>
        </p:txBody>
      </p:sp>
    </p:spTree>
    <p:extLst>
      <p:ext uri="{BB962C8B-B14F-4D97-AF65-F5344CB8AC3E}">
        <p14:creationId xmlns:p14="http://schemas.microsoft.com/office/powerpoint/2010/main" val="790822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31E88-FDCD-4362-B92E-4FDB564130E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CF2649A-8098-4738-ACD2-7D8C1371073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8BE624D-0673-4423-8373-3F3DC25B18E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031BCEE-8F2E-4119-BA24-2B7975B4BC52}"/>
              </a:ext>
            </a:extLst>
          </p:cNvPr>
          <p:cNvSpPr>
            <a:spLocks noGrp="1"/>
          </p:cNvSpPr>
          <p:nvPr>
            <p:ph type="dt" sz="half" idx="10"/>
          </p:nvPr>
        </p:nvSpPr>
        <p:spPr/>
        <p:txBody>
          <a:bodyPr/>
          <a:lstStyle/>
          <a:p>
            <a:fld id="{4D1F0801-CB5D-4432-A65B-676A93D42997}" type="datetimeFigureOut">
              <a:rPr lang="en-GB" smtClean="0"/>
              <a:t>27/10/2021</a:t>
            </a:fld>
            <a:endParaRPr lang="en-GB"/>
          </a:p>
        </p:txBody>
      </p:sp>
      <p:sp>
        <p:nvSpPr>
          <p:cNvPr id="6" name="Footer Placeholder 5">
            <a:extLst>
              <a:ext uri="{FF2B5EF4-FFF2-40B4-BE49-F238E27FC236}">
                <a16:creationId xmlns:a16="http://schemas.microsoft.com/office/drawing/2014/main" id="{46459309-1994-44ED-88FC-23F12EF6DA9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D7E7044-6512-4A86-B25E-3B576FE143A4}"/>
              </a:ext>
            </a:extLst>
          </p:cNvPr>
          <p:cNvSpPr>
            <a:spLocks noGrp="1"/>
          </p:cNvSpPr>
          <p:nvPr>
            <p:ph type="sldNum" sz="quarter" idx="12"/>
          </p:nvPr>
        </p:nvSpPr>
        <p:spPr/>
        <p:txBody>
          <a:bodyPr/>
          <a:lstStyle/>
          <a:p>
            <a:fld id="{6C7F0303-CABC-4E1C-BD8A-1E704EDC69A4}" type="slidenum">
              <a:rPr lang="en-GB" smtClean="0"/>
              <a:t>‹#›</a:t>
            </a:fld>
            <a:endParaRPr lang="en-GB"/>
          </a:p>
        </p:txBody>
      </p:sp>
    </p:spTree>
    <p:extLst>
      <p:ext uri="{BB962C8B-B14F-4D97-AF65-F5344CB8AC3E}">
        <p14:creationId xmlns:p14="http://schemas.microsoft.com/office/powerpoint/2010/main" val="2393561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C01E6-1155-47AB-844E-4A26EB16332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9EF83A1-988C-4687-A7F3-4474EFCE89A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E4770E-9BC8-41BE-95CB-FA26CF6AA93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CACCDD1-8F7F-4CE7-BCD4-A2EFE327802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F0D47B4-664D-4CA3-9B79-0344B799274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430977D-9EC4-4B1D-8E11-E488282B8FFB}"/>
              </a:ext>
            </a:extLst>
          </p:cNvPr>
          <p:cNvSpPr>
            <a:spLocks noGrp="1"/>
          </p:cNvSpPr>
          <p:nvPr>
            <p:ph type="dt" sz="half" idx="10"/>
          </p:nvPr>
        </p:nvSpPr>
        <p:spPr/>
        <p:txBody>
          <a:bodyPr/>
          <a:lstStyle/>
          <a:p>
            <a:fld id="{4D1F0801-CB5D-4432-A65B-676A93D42997}" type="datetimeFigureOut">
              <a:rPr lang="en-GB" smtClean="0"/>
              <a:t>27/10/2021</a:t>
            </a:fld>
            <a:endParaRPr lang="en-GB"/>
          </a:p>
        </p:txBody>
      </p:sp>
      <p:sp>
        <p:nvSpPr>
          <p:cNvPr id="8" name="Footer Placeholder 7">
            <a:extLst>
              <a:ext uri="{FF2B5EF4-FFF2-40B4-BE49-F238E27FC236}">
                <a16:creationId xmlns:a16="http://schemas.microsoft.com/office/drawing/2014/main" id="{758C72A7-BB1C-4322-8C79-8EE2322A18B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F86D3A2-4B31-4B29-A5CA-EBEA74F92925}"/>
              </a:ext>
            </a:extLst>
          </p:cNvPr>
          <p:cNvSpPr>
            <a:spLocks noGrp="1"/>
          </p:cNvSpPr>
          <p:nvPr>
            <p:ph type="sldNum" sz="quarter" idx="12"/>
          </p:nvPr>
        </p:nvSpPr>
        <p:spPr/>
        <p:txBody>
          <a:bodyPr/>
          <a:lstStyle/>
          <a:p>
            <a:fld id="{6C7F0303-CABC-4E1C-BD8A-1E704EDC69A4}" type="slidenum">
              <a:rPr lang="en-GB" smtClean="0"/>
              <a:t>‹#›</a:t>
            </a:fld>
            <a:endParaRPr lang="en-GB"/>
          </a:p>
        </p:txBody>
      </p:sp>
    </p:spTree>
    <p:extLst>
      <p:ext uri="{BB962C8B-B14F-4D97-AF65-F5344CB8AC3E}">
        <p14:creationId xmlns:p14="http://schemas.microsoft.com/office/powerpoint/2010/main" val="256490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15B47-9B4A-4488-A444-FB398A359AC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707D5C6-853A-4883-970D-10DB57A952CB}"/>
              </a:ext>
            </a:extLst>
          </p:cNvPr>
          <p:cNvSpPr>
            <a:spLocks noGrp="1"/>
          </p:cNvSpPr>
          <p:nvPr>
            <p:ph type="dt" sz="half" idx="10"/>
          </p:nvPr>
        </p:nvSpPr>
        <p:spPr/>
        <p:txBody>
          <a:bodyPr/>
          <a:lstStyle/>
          <a:p>
            <a:fld id="{4D1F0801-CB5D-4432-A65B-676A93D42997}" type="datetimeFigureOut">
              <a:rPr lang="en-GB" smtClean="0"/>
              <a:t>27/10/2021</a:t>
            </a:fld>
            <a:endParaRPr lang="en-GB"/>
          </a:p>
        </p:txBody>
      </p:sp>
      <p:sp>
        <p:nvSpPr>
          <p:cNvPr id="4" name="Footer Placeholder 3">
            <a:extLst>
              <a:ext uri="{FF2B5EF4-FFF2-40B4-BE49-F238E27FC236}">
                <a16:creationId xmlns:a16="http://schemas.microsoft.com/office/drawing/2014/main" id="{F42DF8A4-15E2-4E4C-B364-9675A71B339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2FD57A4-BED5-4F3F-B5C5-315734F403F1}"/>
              </a:ext>
            </a:extLst>
          </p:cNvPr>
          <p:cNvSpPr>
            <a:spLocks noGrp="1"/>
          </p:cNvSpPr>
          <p:nvPr>
            <p:ph type="sldNum" sz="quarter" idx="12"/>
          </p:nvPr>
        </p:nvSpPr>
        <p:spPr/>
        <p:txBody>
          <a:bodyPr/>
          <a:lstStyle/>
          <a:p>
            <a:fld id="{6C7F0303-CABC-4E1C-BD8A-1E704EDC69A4}" type="slidenum">
              <a:rPr lang="en-GB" smtClean="0"/>
              <a:t>‹#›</a:t>
            </a:fld>
            <a:endParaRPr lang="en-GB"/>
          </a:p>
        </p:txBody>
      </p:sp>
    </p:spTree>
    <p:extLst>
      <p:ext uri="{BB962C8B-B14F-4D97-AF65-F5344CB8AC3E}">
        <p14:creationId xmlns:p14="http://schemas.microsoft.com/office/powerpoint/2010/main" val="1898629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C336E6-7B0C-4C5F-9748-E36618276986}"/>
              </a:ext>
            </a:extLst>
          </p:cNvPr>
          <p:cNvSpPr>
            <a:spLocks noGrp="1"/>
          </p:cNvSpPr>
          <p:nvPr>
            <p:ph type="dt" sz="half" idx="10"/>
          </p:nvPr>
        </p:nvSpPr>
        <p:spPr/>
        <p:txBody>
          <a:bodyPr/>
          <a:lstStyle/>
          <a:p>
            <a:fld id="{4D1F0801-CB5D-4432-A65B-676A93D42997}" type="datetimeFigureOut">
              <a:rPr lang="en-GB" smtClean="0"/>
              <a:t>27/10/2021</a:t>
            </a:fld>
            <a:endParaRPr lang="en-GB"/>
          </a:p>
        </p:txBody>
      </p:sp>
      <p:sp>
        <p:nvSpPr>
          <p:cNvPr id="3" name="Footer Placeholder 2">
            <a:extLst>
              <a:ext uri="{FF2B5EF4-FFF2-40B4-BE49-F238E27FC236}">
                <a16:creationId xmlns:a16="http://schemas.microsoft.com/office/drawing/2014/main" id="{78B3C3A6-D329-449A-8D91-A9470D32BDF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A869F15-F54E-4725-BCAF-1B63DBAF6E82}"/>
              </a:ext>
            </a:extLst>
          </p:cNvPr>
          <p:cNvSpPr>
            <a:spLocks noGrp="1"/>
          </p:cNvSpPr>
          <p:nvPr>
            <p:ph type="sldNum" sz="quarter" idx="12"/>
          </p:nvPr>
        </p:nvSpPr>
        <p:spPr/>
        <p:txBody>
          <a:bodyPr/>
          <a:lstStyle/>
          <a:p>
            <a:fld id="{6C7F0303-CABC-4E1C-BD8A-1E704EDC69A4}" type="slidenum">
              <a:rPr lang="en-GB" smtClean="0"/>
              <a:t>‹#›</a:t>
            </a:fld>
            <a:endParaRPr lang="en-GB"/>
          </a:p>
        </p:txBody>
      </p:sp>
    </p:spTree>
    <p:extLst>
      <p:ext uri="{BB962C8B-B14F-4D97-AF65-F5344CB8AC3E}">
        <p14:creationId xmlns:p14="http://schemas.microsoft.com/office/powerpoint/2010/main" val="4464737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EC20B-EAB1-42AE-B63D-F2FE46C191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FD6BB56-5499-4917-A5CA-463D9CA1EA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F858C04-B3B2-4E71-8B6E-5D0C0EA423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F35DB7-A917-441D-BF7B-D2D5A9A10BC3}"/>
              </a:ext>
            </a:extLst>
          </p:cNvPr>
          <p:cNvSpPr>
            <a:spLocks noGrp="1"/>
          </p:cNvSpPr>
          <p:nvPr>
            <p:ph type="dt" sz="half" idx="10"/>
          </p:nvPr>
        </p:nvSpPr>
        <p:spPr/>
        <p:txBody>
          <a:bodyPr/>
          <a:lstStyle/>
          <a:p>
            <a:fld id="{4D1F0801-CB5D-4432-A65B-676A93D42997}" type="datetimeFigureOut">
              <a:rPr lang="en-GB" smtClean="0"/>
              <a:t>27/10/2021</a:t>
            </a:fld>
            <a:endParaRPr lang="en-GB"/>
          </a:p>
        </p:txBody>
      </p:sp>
      <p:sp>
        <p:nvSpPr>
          <p:cNvPr id="6" name="Footer Placeholder 5">
            <a:extLst>
              <a:ext uri="{FF2B5EF4-FFF2-40B4-BE49-F238E27FC236}">
                <a16:creationId xmlns:a16="http://schemas.microsoft.com/office/drawing/2014/main" id="{EF8AE488-EA5F-45A7-A0F7-47E9EF6FD3F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5F178E8-D4E4-40AD-9801-30CAF86F6395}"/>
              </a:ext>
            </a:extLst>
          </p:cNvPr>
          <p:cNvSpPr>
            <a:spLocks noGrp="1"/>
          </p:cNvSpPr>
          <p:nvPr>
            <p:ph type="sldNum" sz="quarter" idx="12"/>
          </p:nvPr>
        </p:nvSpPr>
        <p:spPr/>
        <p:txBody>
          <a:bodyPr/>
          <a:lstStyle/>
          <a:p>
            <a:fld id="{6C7F0303-CABC-4E1C-BD8A-1E704EDC69A4}" type="slidenum">
              <a:rPr lang="en-GB" smtClean="0"/>
              <a:t>‹#›</a:t>
            </a:fld>
            <a:endParaRPr lang="en-GB"/>
          </a:p>
        </p:txBody>
      </p:sp>
    </p:spTree>
    <p:extLst>
      <p:ext uri="{BB962C8B-B14F-4D97-AF65-F5344CB8AC3E}">
        <p14:creationId xmlns:p14="http://schemas.microsoft.com/office/powerpoint/2010/main" val="929568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56F9A-2824-49DA-B41C-3F74C17693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41CF6BE-FD0A-4831-9A45-58D02895AA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25E3C20-16F7-42F9-A42A-FE9EAB6514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85F8822-8B8F-40E1-A1F1-0BB6669C14FD}"/>
              </a:ext>
            </a:extLst>
          </p:cNvPr>
          <p:cNvSpPr>
            <a:spLocks noGrp="1"/>
          </p:cNvSpPr>
          <p:nvPr>
            <p:ph type="dt" sz="half" idx="10"/>
          </p:nvPr>
        </p:nvSpPr>
        <p:spPr/>
        <p:txBody>
          <a:bodyPr/>
          <a:lstStyle/>
          <a:p>
            <a:fld id="{4D1F0801-CB5D-4432-A65B-676A93D42997}" type="datetimeFigureOut">
              <a:rPr lang="en-GB" smtClean="0"/>
              <a:t>27/10/2021</a:t>
            </a:fld>
            <a:endParaRPr lang="en-GB"/>
          </a:p>
        </p:txBody>
      </p:sp>
      <p:sp>
        <p:nvSpPr>
          <p:cNvPr id="6" name="Footer Placeholder 5">
            <a:extLst>
              <a:ext uri="{FF2B5EF4-FFF2-40B4-BE49-F238E27FC236}">
                <a16:creationId xmlns:a16="http://schemas.microsoft.com/office/drawing/2014/main" id="{C7BC5B24-8EE5-4B9B-A656-CA5E9788B5C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0901F9B-BF47-49FD-8CE9-01620C206407}"/>
              </a:ext>
            </a:extLst>
          </p:cNvPr>
          <p:cNvSpPr>
            <a:spLocks noGrp="1"/>
          </p:cNvSpPr>
          <p:nvPr>
            <p:ph type="sldNum" sz="quarter" idx="12"/>
          </p:nvPr>
        </p:nvSpPr>
        <p:spPr/>
        <p:txBody>
          <a:bodyPr/>
          <a:lstStyle/>
          <a:p>
            <a:fld id="{6C7F0303-CABC-4E1C-BD8A-1E704EDC69A4}" type="slidenum">
              <a:rPr lang="en-GB" smtClean="0"/>
              <a:t>‹#›</a:t>
            </a:fld>
            <a:endParaRPr lang="en-GB"/>
          </a:p>
        </p:txBody>
      </p:sp>
    </p:spTree>
    <p:extLst>
      <p:ext uri="{BB962C8B-B14F-4D97-AF65-F5344CB8AC3E}">
        <p14:creationId xmlns:p14="http://schemas.microsoft.com/office/powerpoint/2010/main" val="8502824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4659B"/>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0D49F4E-6069-49F3-9C15-A0C3D601B93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2D6046E-174B-4092-B010-C6E12F5580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DBB518F-D012-49D4-98CB-BD3C99BCF3F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1F0801-CB5D-4432-A65B-676A93D42997}" type="datetimeFigureOut">
              <a:rPr lang="en-GB" smtClean="0"/>
              <a:t>27/10/2021</a:t>
            </a:fld>
            <a:endParaRPr lang="en-GB"/>
          </a:p>
        </p:txBody>
      </p:sp>
      <p:sp>
        <p:nvSpPr>
          <p:cNvPr id="5" name="Footer Placeholder 4">
            <a:extLst>
              <a:ext uri="{FF2B5EF4-FFF2-40B4-BE49-F238E27FC236}">
                <a16:creationId xmlns:a16="http://schemas.microsoft.com/office/drawing/2014/main" id="{E71127B8-7AD5-4F8D-A90D-3E7E832277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AE8B9BC-FB32-4BE4-8960-EF0AD30AF6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7F0303-CABC-4E1C-BD8A-1E704EDC69A4}" type="slidenum">
              <a:rPr lang="en-GB" smtClean="0"/>
              <a:t>‹#›</a:t>
            </a:fld>
            <a:endParaRPr lang="en-GB"/>
          </a:p>
        </p:txBody>
      </p:sp>
    </p:spTree>
    <p:extLst>
      <p:ext uri="{BB962C8B-B14F-4D97-AF65-F5344CB8AC3E}">
        <p14:creationId xmlns:p14="http://schemas.microsoft.com/office/powerpoint/2010/main" val="20011890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video" Target="https://www.youtube.com/embed/EnW7Rxv-g2s?feature=oembed" TargetMode="Externa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video" Target="https://www.youtube.com/embed/JWb30cyE4yc?feature=oembed" TargetMode="Externa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video" Target="https://www.youtube.com/embed/3uZEnwY-GzI?feature=oembed" TargetMode="External"/><Relationship Id="rId5" Type="http://schemas.openxmlformats.org/officeDocument/2006/relationships/image" Target="../media/image20.jpeg"/><Relationship Id="rId4" Type="http://schemas.openxmlformats.org/officeDocument/2006/relationships/image" Target="../media/image1.jp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5.jpg"/><Relationship Id="rId2" Type="http://schemas.openxmlformats.org/officeDocument/2006/relationships/image" Target="../media/image14.jpg"/><Relationship Id="rId1" Type="http://schemas.openxmlformats.org/officeDocument/2006/relationships/slideLayout" Target="../slideLayouts/slideLayout2.xml"/><Relationship Id="rId6" Type="http://schemas.openxmlformats.org/officeDocument/2006/relationships/hyperlink" Target="http://en.wikipedia.org/wiki/Celtic_knot" TargetMode="External"/><Relationship Id="rId5" Type="http://schemas.openxmlformats.org/officeDocument/2006/relationships/image" Target="../media/image24.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video" Target="https://www.youtube.com/embed/ekKGRnuakuc?feature=oembed" TargetMode="External"/><Relationship Id="rId5" Type="http://schemas.openxmlformats.org/officeDocument/2006/relationships/image" Target="../media/image27.jpeg"/><Relationship Id="rId4" Type="http://schemas.openxmlformats.org/officeDocument/2006/relationships/image" Target="../media/image1.jpg"/></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slideLayout" Target="../slideLayouts/slideLayout2.xml"/><Relationship Id="rId1" Type="http://schemas.openxmlformats.org/officeDocument/2006/relationships/video" Target="https://www.youtube.com/embed/XcOwjYPozi0?feature=oembed" TargetMode="External"/><Relationship Id="rId5" Type="http://schemas.openxmlformats.org/officeDocument/2006/relationships/image" Target="../media/image30.jpeg"/><Relationship Id="rId4" Type="http://schemas.openxmlformats.org/officeDocument/2006/relationships/image" Target="../media/image1.jp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video" Target="https://www.youtube.com/embed/psWITSCvSgg?feature=oembed" TargetMode="External"/><Relationship Id="rId6" Type="http://schemas.openxmlformats.org/officeDocument/2006/relationships/hyperlink" Target="https://en.wikipedia.org/wiki/Saint_Thomas_Christian_cross" TargetMode="External"/><Relationship Id="rId5" Type="http://schemas.openxmlformats.org/officeDocument/2006/relationships/image" Target="../media/image6.png"/><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Layout" Target="../slideLayouts/slideLayout2.xml"/><Relationship Id="rId1" Type="http://schemas.openxmlformats.org/officeDocument/2006/relationships/video" Target="https://www.youtube.com/embed/nXZVhWaPJ20?feature=oembed" TargetMode="External"/><Relationship Id="rId5" Type="http://schemas.openxmlformats.org/officeDocument/2006/relationships/image" Target="../media/image9.jpeg"/><Relationship Id="rId4" Type="http://schemas.openxmlformats.org/officeDocument/2006/relationships/image" Target="../media/image1.jp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slideLayout" Target="../slideLayouts/slideLayout2.xml"/><Relationship Id="rId1" Type="http://schemas.openxmlformats.org/officeDocument/2006/relationships/video" Target="https://www.youtube.com/embed/j4pY8bdI7YQ?feature=oembed" TargetMode="Externa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video" Target="https://www.youtube.com/embed/_Tuc0mN2XFw?feature=oembed" TargetMode="Externa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Icon&#10;&#10;Description automatically generated">
            <a:extLst>
              <a:ext uri="{FF2B5EF4-FFF2-40B4-BE49-F238E27FC236}">
                <a16:creationId xmlns:a16="http://schemas.microsoft.com/office/drawing/2014/main" id="{2DF23EA5-1C2A-4159-AE93-4774E667A65E}"/>
              </a:ext>
            </a:extLst>
          </p:cNvPr>
          <p:cNvPicPr>
            <a:picLocks noChangeAspect="1"/>
          </p:cNvPicPr>
          <p:nvPr/>
        </p:nvPicPr>
        <p:blipFill>
          <a:blip r:embed="rId2">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6930190" y="882315"/>
            <a:ext cx="3750043" cy="3750043"/>
          </a:xfrm>
          <a:prstGeom prst="rect">
            <a:avLst/>
          </a:prstGeom>
        </p:spPr>
      </p:pic>
      <p:sp>
        <p:nvSpPr>
          <p:cNvPr id="12" name="TextBox 11">
            <a:extLst>
              <a:ext uri="{FF2B5EF4-FFF2-40B4-BE49-F238E27FC236}">
                <a16:creationId xmlns:a16="http://schemas.microsoft.com/office/drawing/2014/main" id="{CD0D190A-133C-4664-BD79-9A9F9244B8A4}"/>
              </a:ext>
            </a:extLst>
          </p:cNvPr>
          <p:cNvSpPr txBox="1"/>
          <p:nvPr/>
        </p:nvSpPr>
        <p:spPr>
          <a:xfrm>
            <a:off x="2579495" y="2162051"/>
            <a:ext cx="4787116" cy="1190570"/>
          </a:xfrm>
          <a:prstGeom prst="rect">
            <a:avLst/>
          </a:prstGeom>
          <a:noFill/>
        </p:spPr>
        <p:txBody>
          <a:bodyPr wrap="square" rtlCol="0">
            <a:prstTxWarp prst="textPlain">
              <a:avLst/>
            </a:prstTxWarp>
            <a:spAutoFit/>
          </a:bodyPr>
          <a:lstStyle/>
          <a:p>
            <a:pPr algn="ctr"/>
            <a:r>
              <a:rPr lang="en-GB" sz="5400" b="1" dirty="0">
                <a:solidFill>
                  <a:srgbClr val="FFCC00"/>
                </a:solidFill>
                <a:latin typeface="Trebuchet MS" panose="020B0603020202020204" pitchFamily="34" charset="0"/>
                <a:cs typeface="Cavolini" panose="020B0502040204020203" pitchFamily="66" charset="0"/>
              </a:rPr>
              <a:t>CAMINO</a:t>
            </a:r>
          </a:p>
        </p:txBody>
      </p:sp>
      <p:sp>
        <p:nvSpPr>
          <p:cNvPr id="13" name="TextBox 12">
            <a:extLst>
              <a:ext uri="{FF2B5EF4-FFF2-40B4-BE49-F238E27FC236}">
                <a16:creationId xmlns:a16="http://schemas.microsoft.com/office/drawing/2014/main" id="{E196F29A-B3F6-4331-8840-EA3424C564BE}"/>
              </a:ext>
            </a:extLst>
          </p:cNvPr>
          <p:cNvSpPr txBox="1"/>
          <p:nvPr/>
        </p:nvSpPr>
        <p:spPr>
          <a:xfrm>
            <a:off x="2189847" y="3459050"/>
            <a:ext cx="5791000" cy="646331"/>
          </a:xfrm>
          <a:prstGeom prst="rect">
            <a:avLst/>
          </a:prstGeom>
          <a:noFill/>
        </p:spPr>
        <p:txBody>
          <a:bodyPr wrap="square" rtlCol="0">
            <a:spAutoFit/>
          </a:bodyPr>
          <a:lstStyle/>
          <a:p>
            <a:pPr algn="ctr"/>
            <a:r>
              <a:rPr lang="en-GB" sz="3600" dirty="0">
                <a:solidFill>
                  <a:srgbClr val="FFCC00"/>
                </a:solidFill>
                <a:latin typeface="Trebuchet MS" panose="020B0603020202020204" pitchFamily="34" charset="0"/>
                <a:cs typeface="Cavolini" panose="020B0502040204020203" pitchFamily="66" charset="0"/>
              </a:rPr>
              <a:t>Making the Journey…</a:t>
            </a:r>
          </a:p>
        </p:txBody>
      </p:sp>
      <p:sp>
        <p:nvSpPr>
          <p:cNvPr id="16" name="TextBox 15">
            <a:extLst>
              <a:ext uri="{FF2B5EF4-FFF2-40B4-BE49-F238E27FC236}">
                <a16:creationId xmlns:a16="http://schemas.microsoft.com/office/drawing/2014/main" id="{54BEB45C-D797-4F15-861C-3E5F9F7DBE70}"/>
              </a:ext>
            </a:extLst>
          </p:cNvPr>
          <p:cNvSpPr txBox="1"/>
          <p:nvPr/>
        </p:nvSpPr>
        <p:spPr>
          <a:xfrm>
            <a:off x="914400" y="5742817"/>
            <a:ext cx="10363199" cy="584775"/>
          </a:xfrm>
          <a:prstGeom prst="rect">
            <a:avLst/>
          </a:prstGeom>
          <a:noFill/>
        </p:spPr>
        <p:txBody>
          <a:bodyPr wrap="square" rtlCol="0">
            <a:spAutoFit/>
          </a:bodyPr>
          <a:lstStyle/>
          <a:p>
            <a:pPr algn="ctr"/>
            <a:r>
              <a:rPr lang="en-GB" sz="3200" dirty="0">
                <a:solidFill>
                  <a:schemeClr val="bg1"/>
                </a:solidFill>
                <a:latin typeface="Trebuchet MS" panose="020B0603020202020204" pitchFamily="34" charset="0"/>
                <a:cs typeface="Cavolini" panose="020B0502040204020203" pitchFamily="66" charset="0"/>
              </a:rPr>
              <a:t>Making the journey as a pilgrim to Holy Island </a:t>
            </a:r>
          </a:p>
        </p:txBody>
      </p:sp>
      <p:pic>
        <p:nvPicPr>
          <p:cNvPr id="18" name="Picture 17" descr="Logo&#10;&#10;Description automatically generated with medium confidence">
            <a:extLst>
              <a:ext uri="{FF2B5EF4-FFF2-40B4-BE49-F238E27FC236}">
                <a16:creationId xmlns:a16="http://schemas.microsoft.com/office/drawing/2014/main" id="{346D0A1F-593E-4778-8272-AB293CA778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0114" y="112872"/>
            <a:ext cx="3590733" cy="646332"/>
          </a:xfrm>
          <a:prstGeom prst="rect">
            <a:avLst/>
          </a:prstGeom>
        </p:spPr>
      </p:pic>
    </p:spTree>
    <p:extLst>
      <p:ext uri="{BB962C8B-B14F-4D97-AF65-F5344CB8AC3E}">
        <p14:creationId xmlns:p14="http://schemas.microsoft.com/office/powerpoint/2010/main" val="14577913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1A87EB73-69C1-44C2-B41D-8D4A61D3935B}"/>
              </a:ext>
            </a:extLst>
          </p:cNvPr>
          <p:cNvPicPr>
            <a:picLocks noChangeAspect="1"/>
          </p:cNvPicPr>
          <p:nvPr/>
        </p:nvPicPr>
        <p:blipFill>
          <a:blip r:embed="rId3">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sp>
        <p:nvSpPr>
          <p:cNvPr id="6" name="TextBox 5">
            <a:extLst>
              <a:ext uri="{FF2B5EF4-FFF2-40B4-BE49-F238E27FC236}">
                <a16:creationId xmlns:a16="http://schemas.microsoft.com/office/drawing/2014/main" id="{2FFB6BA3-3341-4160-87D9-8D02A76F01B9}"/>
              </a:ext>
            </a:extLst>
          </p:cNvPr>
          <p:cNvSpPr txBox="1"/>
          <p:nvPr/>
        </p:nvSpPr>
        <p:spPr>
          <a:xfrm>
            <a:off x="616990" y="262485"/>
            <a:ext cx="7630258" cy="646331"/>
          </a:xfrm>
          <a:prstGeom prst="rect">
            <a:avLst/>
          </a:prstGeom>
          <a:noFill/>
        </p:spPr>
        <p:txBody>
          <a:bodyPr wrap="square" rtlCol="0">
            <a:spAutoFit/>
          </a:bodyPr>
          <a:lstStyle/>
          <a:p>
            <a:r>
              <a:rPr lang="en-GB" sz="3600" b="1" dirty="0">
                <a:solidFill>
                  <a:srgbClr val="FFCC00"/>
                </a:solidFill>
                <a:latin typeface="Trebuchet MS" panose="020B0603020202020204" pitchFamily="34" charset="0"/>
              </a:rPr>
              <a:t>Reflection</a:t>
            </a:r>
          </a:p>
        </p:txBody>
      </p:sp>
      <p:sp>
        <p:nvSpPr>
          <p:cNvPr id="7" name="TextBox 6">
            <a:extLst>
              <a:ext uri="{FF2B5EF4-FFF2-40B4-BE49-F238E27FC236}">
                <a16:creationId xmlns:a16="http://schemas.microsoft.com/office/drawing/2014/main" id="{E3664420-F848-4CB4-82A1-29769EACD09B}"/>
              </a:ext>
            </a:extLst>
          </p:cNvPr>
          <p:cNvSpPr txBox="1"/>
          <p:nvPr/>
        </p:nvSpPr>
        <p:spPr>
          <a:xfrm>
            <a:off x="1466926" y="5613147"/>
            <a:ext cx="9258148" cy="646331"/>
          </a:xfrm>
          <a:prstGeom prst="rect">
            <a:avLst/>
          </a:prstGeom>
          <a:noFill/>
        </p:spPr>
        <p:txBody>
          <a:bodyPr wrap="square">
            <a:spAutoFit/>
          </a:bodyPr>
          <a:lstStyle/>
          <a:p>
            <a:pPr algn="ctr"/>
            <a:r>
              <a:rPr lang="en-GB" b="0" i="0" dirty="0">
                <a:solidFill>
                  <a:schemeClr val="bg1"/>
                </a:solidFill>
                <a:effectLst/>
                <a:latin typeface="Trebuchet MS" panose="020B0603020202020204" pitchFamily="34" charset="0"/>
              </a:rPr>
              <a:t>‘Make me an island, set apart,</a:t>
            </a:r>
            <a:br>
              <a:rPr lang="en-GB" dirty="0">
                <a:solidFill>
                  <a:schemeClr val="bg1"/>
                </a:solidFill>
                <a:latin typeface="Trebuchet MS" panose="020B0603020202020204" pitchFamily="34" charset="0"/>
              </a:rPr>
            </a:br>
            <a:r>
              <a:rPr lang="en-GB" b="0" i="0" dirty="0">
                <a:solidFill>
                  <a:schemeClr val="bg1"/>
                </a:solidFill>
                <a:effectLst/>
                <a:latin typeface="Trebuchet MS" panose="020B0603020202020204" pitchFamily="34" charset="0"/>
              </a:rPr>
              <a:t>alone with you, God, holy to you’.</a:t>
            </a:r>
            <a:endParaRPr lang="en-GB" dirty="0">
              <a:solidFill>
                <a:schemeClr val="bg1"/>
              </a:solidFill>
              <a:latin typeface="Trebuchet MS" panose="020B0603020202020204" pitchFamily="34" charset="0"/>
            </a:endParaRPr>
          </a:p>
        </p:txBody>
      </p:sp>
      <p:pic>
        <p:nvPicPr>
          <p:cNvPr id="9" name="Online Media 8" title="The Prayer of St Aidan">
            <a:hlinkClick r:id="" action="ppaction://media"/>
            <a:extLst>
              <a:ext uri="{FF2B5EF4-FFF2-40B4-BE49-F238E27FC236}">
                <a16:creationId xmlns:a16="http://schemas.microsoft.com/office/drawing/2014/main" id="{B8FCA24B-15DE-4ECC-95EE-496FE9291621}"/>
              </a:ext>
            </a:extLst>
          </p:cNvPr>
          <p:cNvPicPr>
            <a:picLocks noRot="1" noChangeAspect="1"/>
          </p:cNvPicPr>
          <p:nvPr>
            <a:videoFile r:link="rId1"/>
          </p:nvPr>
        </p:nvPicPr>
        <p:blipFill>
          <a:blip r:embed="rId4"/>
          <a:stretch>
            <a:fillRect/>
          </a:stretch>
        </p:blipFill>
        <p:spPr>
          <a:xfrm>
            <a:off x="2441016" y="1195916"/>
            <a:ext cx="7309968" cy="4130131"/>
          </a:xfrm>
          <a:prstGeom prst="rect">
            <a:avLst/>
          </a:prstGeom>
        </p:spPr>
      </p:pic>
    </p:spTree>
    <p:extLst>
      <p:ext uri="{BB962C8B-B14F-4D97-AF65-F5344CB8AC3E}">
        <p14:creationId xmlns:p14="http://schemas.microsoft.com/office/powerpoint/2010/main" val="1816330635"/>
      </p:ext>
    </p:extLst>
  </p:cSld>
  <p:clrMapOvr>
    <a:masterClrMapping/>
  </p:clrMapOvr>
  <p:timing>
    <p:tnLst>
      <p:par>
        <p:cTn id="1" dur="indefinite" restart="never" nodeType="tmRoot">
          <p:childTnLst>
            <p:video>
              <p:cMediaNode vol="80000">
                <p:cTn id="2" fill="hold" display="0">
                  <p:stCondLst>
                    <p:cond delay="indefinite"/>
                  </p:stCondLst>
                </p:cTn>
                <p:tgtEl>
                  <p:spTgt spid="9"/>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F0A0A782-73E6-4FBD-B256-F80A2A3DD5C9}"/>
              </a:ext>
            </a:extLst>
          </p:cNvPr>
          <p:cNvPicPr>
            <a:picLocks noChangeAspect="1"/>
          </p:cNvPicPr>
          <p:nvPr/>
        </p:nvPicPr>
        <p:blipFill>
          <a:blip r:embed="rId3">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sp>
        <p:nvSpPr>
          <p:cNvPr id="6" name="TextBox 5">
            <a:extLst>
              <a:ext uri="{FF2B5EF4-FFF2-40B4-BE49-F238E27FC236}">
                <a16:creationId xmlns:a16="http://schemas.microsoft.com/office/drawing/2014/main" id="{0FB345C6-9CB0-4ACC-8351-9F19AA996ACB}"/>
              </a:ext>
            </a:extLst>
          </p:cNvPr>
          <p:cNvSpPr txBox="1"/>
          <p:nvPr/>
        </p:nvSpPr>
        <p:spPr>
          <a:xfrm>
            <a:off x="616990" y="262485"/>
            <a:ext cx="7630258" cy="646331"/>
          </a:xfrm>
          <a:prstGeom prst="rect">
            <a:avLst/>
          </a:prstGeom>
          <a:noFill/>
        </p:spPr>
        <p:txBody>
          <a:bodyPr wrap="square" rtlCol="0">
            <a:spAutoFit/>
          </a:bodyPr>
          <a:lstStyle/>
          <a:p>
            <a:r>
              <a:rPr lang="en-GB" sz="3600" b="1" dirty="0">
                <a:solidFill>
                  <a:srgbClr val="FFCC00"/>
                </a:solidFill>
                <a:latin typeface="Trebuchet MS" panose="020B0603020202020204" pitchFamily="34" charset="0"/>
              </a:rPr>
              <a:t>Testimony</a:t>
            </a:r>
          </a:p>
        </p:txBody>
      </p:sp>
      <p:sp>
        <p:nvSpPr>
          <p:cNvPr id="8" name="TextBox 7">
            <a:extLst>
              <a:ext uri="{FF2B5EF4-FFF2-40B4-BE49-F238E27FC236}">
                <a16:creationId xmlns:a16="http://schemas.microsoft.com/office/drawing/2014/main" id="{F090FCC0-801B-4408-9015-BA690D6D8F12}"/>
              </a:ext>
            </a:extLst>
          </p:cNvPr>
          <p:cNvSpPr txBox="1"/>
          <p:nvPr/>
        </p:nvSpPr>
        <p:spPr>
          <a:xfrm>
            <a:off x="2237558" y="5487519"/>
            <a:ext cx="8442634" cy="646331"/>
          </a:xfrm>
          <a:prstGeom prst="rect">
            <a:avLst/>
          </a:prstGeom>
          <a:noFill/>
        </p:spPr>
        <p:txBody>
          <a:bodyPr wrap="square">
            <a:spAutoFit/>
          </a:bodyPr>
          <a:lstStyle/>
          <a:p>
            <a:r>
              <a:rPr lang="en-GB" sz="1800" dirty="0">
                <a:solidFill>
                  <a:schemeClr val="bg1"/>
                </a:solidFill>
                <a:latin typeface="Trebuchet MS" panose="020B0603020202020204" pitchFamily="34" charset="0"/>
              </a:rPr>
              <a:t>‘And whatever you do, in word or deed, do everything in the name of the Lord Jesus, giving thanks to God the Father through him’. </a:t>
            </a:r>
            <a:r>
              <a:rPr lang="en-GB" dirty="0">
                <a:solidFill>
                  <a:schemeClr val="bg1"/>
                </a:solidFill>
                <a:latin typeface="Trebuchet MS" panose="020B0603020202020204" pitchFamily="34" charset="0"/>
              </a:rPr>
              <a:t>Colossians </a:t>
            </a:r>
            <a:r>
              <a:rPr lang="en-GB" sz="1800" dirty="0">
                <a:solidFill>
                  <a:schemeClr val="bg1"/>
                </a:solidFill>
                <a:latin typeface="Trebuchet MS" panose="020B0603020202020204" pitchFamily="34" charset="0"/>
              </a:rPr>
              <a:t>3:17</a:t>
            </a:r>
            <a:endParaRPr lang="en-GB" dirty="0">
              <a:solidFill>
                <a:schemeClr val="bg1"/>
              </a:solidFill>
            </a:endParaRPr>
          </a:p>
        </p:txBody>
      </p:sp>
      <p:pic>
        <p:nvPicPr>
          <p:cNvPr id="7" name="Online Media 6" title="Vulnerability - an extract from the DVD Lindisfarne - a cradle of Christianity">
            <a:hlinkClick r:id="" action="ppaction://media"/>
            <a:extLst>
              <a:ext uri="{FF2B5EF4-FFF2-40B4-BE49-F238E27FC236}">
                <a16:creationId xmlns:a16="http://schemas.microsoft.com/office/drawing/2014/main" id="{A763D098-786F-4E80-A673-42EB972514EC}"/>
              </a:ext>
            </a:extLst>
          </p:cNvPr>
          <p:cNvPicPr>
            <a:picLocks noRot="1" noChangeAspect="1"/>
          </p:cNvPicPr>
          <p:nvPr>
            <a:videoFile r:link="rId1"/>
          </p:nvPr>
        </p:nvPicPr>
        <p:blipFill>
          <a:blip r:embed="rId4"/>
          <a:stretch>
            <a:fillRect/>
          </a:stretch>
        </p:blipFill>
        <p:spPr>
          <a:xfrm>
            <a:off x="3155720" y="908816"/>
            <a:ext cx="5880559" cy="4410420"/>
          </a:xfrm>
          <a:prstGeom prst="rect">
            <a:avLst/>
          </a:prstGeom>
        </p:spPr>
      </p:pic>
    </p:spTree>
    <p:extLst>
      <p:ext uri="{BB962C8B-B14F-4D97-AF65-F5344CB8AC3E}">
        <p14:creationId xmlns:p14="http://schemas.microsoft.com/office/powerpoint/2010/main" val="308467721"/>
      </p:ext>
    </p:extLst>
  </p:cSld>
  <p:clrMapOvr>
    <a:masterClrMapping/>
  </p:clrMapOvr>
  <p:timing>
    <p:tnLst>
      <p:par>
        <p:cTn id="1" dur="indefinite" restart="never" nodeType="tmRoot">
          <p:childTnLst>
            <p:video>
              <p:cMediaNode vol="80000">
                <p:cTn id="2" fill="hold" display="0">
                  <p:stCondLst>
                    <p:cond delay="indefinite"/>
                  </p:stCondLst>
                </p:cTn>
                <p:tgtEl>
                  <p:spTgt spid="7"/>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01A43-149C-44E0-BA8E-0E21F038125A}"/>
              </a:ext>
            </a:extLst>
          </p:cNvPr>
          <p:cNvSpPr>
            <a:spLocks noGrp="1"/>
          </p:cNvSpPr>
          <p:nvPr>
            <p:ph type="title"/>
          </p:nvPr>
        </p:nvSpPr>
        <p:spPr/>
        <p:txBody>
          <a:bodyPr/>
          <a:lstStyle/>
          <a:p>
            <a:endParaRPr lang="en-GB"/>
          </a:p>
        </p:txBody>
      </p:sp>
      <p:pic>
        <p:nvPicPr>
          <p:cNvPr id="9" name="Content Placeholder 8" descr="A book on a table&#10;&#10;Description automatically generated with medium confidence">
            <a:extLst>
              <a:ext uri="{FF2B5EF4-FFF2-40B4-BE49-F238E27FC236}">
                <a16:creationId xmlns:a16="http://schemas.microsoft.com/office/drawing/2014/main" id="{98D69EA9-B0DF-4F5E-9ED8-04833B3C04A3}"/>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25000"/>
          <a:stretch/>
        </p:blipFill>
        <p:spPr>
          <a:xfrm>
            <a:off x="0" y="0"/>
            <a:ext cx="12192000" cy="6858000"/>
          </a:xfrm>
        </p:spPr>
      </p:pic>
      <p:sp>
        <p:nvSpPr>
          <p:cNvPr id="10" name="TextBox 9">
            <a:extLst>
              <a:ext uri="{FF2B5EF4-FFF2-40B4-BE49-F238E27FC236}">
                <a16:creationId xmlns:a16="http://schemas.microsoft.com/office/drawing/2014/main" id="{10ACA547-A48D-46E5-84E0-31F7C1629466}"/>
              </a:ext>
            </a:extLst>
          </p:cNvPr>
          <p:cNvSpPr txBox="1"/>
          <p:nvPr/>
        </p:nvSpPr>
        <p:spPr>
          <a:xfrm>
            <a:off x="471780" y="91456"/>
            <a:ext cx="7630258" cy="584775"/>
          </a:xfrm>
          <a:prstGeom prst="rect">
            <a:avLst/>
          </a:prstGeom>
          <a:noFill/>
        </p:spPr>
        <p:txBody>
          <a:bodyPr wrap="square" rtlCol="0">
            <a:spAutoFit/>
          </a:bodyPr>
          <a:lstStyle/>
          <a:p>
            <a:r>
              <a:rPr lang="en-GB" sz="3200" b="1" dirty="0">
                <a:latin typeface="Trebuchet MS" panose="020B0603020202020204" pitchFamily="34" charset="0"/>
              </a:rPr>
              <a:t>Catechism of the Catholic Church</a:t>
            </a:r>
          </a:p>
        </p:txBody>
      </p:sp>
      <p:sp>
        <p:nvSpPr>
          <p:cNvPr id="12" name="TextBox 11">
            <a:extLst>
              <a:ext uri="{FF2B5EF4-FFF2-40B4-BE49-F238E27FC236}">
                <a16:creationId xmlns:a16="http://schemas.microsoft.com/office/drawing/2014/main" id="{CD3B0047-FC6F-4BF7-B064-C41A82B02B6B}"/>
              </a:ext>
            </a:extLst>
          </p:cNvPr>
          <p:cNvSpPr txBox="1"/>
          <p:nvPr/>
        </p:nvSpPr>
        <p:spPr>
          <a:xfrm>
            <a:off x="471780" y="846065"/>
            <a:ext cx="11457444" cy="4185761"/>
          </a:xfrm>
          <a:prstGeom prst="rect">
            <a:avLst/>
          </a:prstGeom>
          <a:noFill/>
        </p:spPr>
        <p:txBody>
          <a:bodyPr wrap="square">
            <a:spAutoFit/>
          </a:bodyPr>
          <a:lstStyle/>
          <a:p>
            <a:pPr>
              <a:tabLst>
                <a:tab pos="4479925" algn="l"/>
              </a:tabLst>
            </a:pPr>
            <a:r>
              <a:rPr lang="en-GB" sz="1400" b="1" dirty="0">
                <a:latin typeface="Trebuchet MS" panose="020B0603020202020204" pitchFamily="34" charset="0"/>
              </a:rPr>
              <a:t>315</a:t>
            </a:r>
            <a:r>
              <a:rPr lang="en-GB" sz="1400" dirty="0">
                <a:latin typeface="Trebuchet MS" panose="020B0603020202020204" pitchFamily="34" charset="0"/>
              </a:rPr>
              <a:t> In the creation of the world and of man, God gave the first and universal witness to his almighty love and his wisdom, the first proclamation of the "plan of his loving goodness", which finds its goal in the new creation in Christ. </a:t>
            </a:r>
          </a:p>
          <a:p>
            <a:pPr>
              <a:tabLst>
                <a:tab pos="4479925" algn="l"/>
              </a:tabLst>
            </a:pPr>
            <a:endParaRPr lang="en-GB" sz="1400" dirty="0">
              <a:latin typeface="Trebuchet MS" panose="020B0603020202020204" pitchFamily="34" charset="0"/>
            </a:endParaRPr>
          </a:p>
          <a:p>
            <a:pPr>
              <a:tabLst>
                <a:tab pos="4479925" algn="l"/>
              </a:tabLst>
            </a:pPr>
            <a:r>
              <a:rPr lang="en-GB" sz="1400" b="1" dirty="0">
                <a:latin typeface="Trebuchet MS" panose="020B0603020202020204" pitchFamily="34" charset="0"/>
              </a:rPr>
              <a:t>316</a:t>
            </a:r>
            <a:r>
              <a:rPr lang="en-GB" sz="1400" dirty="0">
                <a:latin typeface="Trebuchet MS" panose="020B0603020202020204" pitchFamily="34" charset="0"/>
              </a:rPr>
              <a:t> Though the work of creation is attributed to the Father in particular, it is equally a truth of faith that the Father, Son and Holy Spirit together are the one, indivisible principle of creation. </a:t>
            </a:r>
          </a:p>
          <a:p>
            <a:pPr>
              <a:tabLst>
                <a:tab pos="4479925" algn="l"/>
              </a:tabLst>
            </a:pPr>
            <a:endParaRPr lang="en-GB" sz="1400" dirty="0">
              <a:latin typeface="Trebuchet MS" panose="020B0603020202020204" pitchFamily="34" charset="0"/>
            </a:endParaRPr>
          </a:p>
          <a:p>
            <a:pPr>
              <a:tabLst>
                <a:tab pos="4479925" algn="l"/>
              </a:tabLst>
            </a:pPr>
            <a:r>
              <a:rPr lang="en-GB" sz="1400" b="1" dirty="0">
                <a:latin typeface="Trebuchet MS" panose="020B0603020202020204" pitchFamily="34" charset="0"/>
              </a:rPr>
              <a:t>317</a:t>
            </a:r>
            <a:r>
              <a:rPr lang="en-GB" sz="1400" dirty="0">
                <a:latin typeface="Trebuchet MS" panose="020B0603020202020204" pitchFamily="34" charset="0"/>
              </a:rPr>
              <a:t> God alone created the universe, freely, directly and without any help. </a:t>
            </a:r>
          </a:p>
          <a:p>
            <a:pPr>
              <a:tabLst>
                <a:tab pos="4479925" algn="l"/>
              </a:tabLst>
            </a:pPr>
            <a:endParaRPr lang="en-GB" sz="1400" dirty="0">
              <a:latin typeface="Trebuchet MS" panose="020B0603020202020204" pitchFamily="34" charset="0"/>
            </a:endParaRPr>
          </a:p>
          <a:p>
            <a:pPr>
              <a:tabLst>
                <a:tab pos="4479925" algn="l"/>
              </a:tabLst>
            </a:pPr>
            <a:r>
              <a:rPr lang="en-GB" sz="1400" b="1" dirty="0">
                <a:latin typeface="Trebuchet MS" panose="020B0603020202020204" pitchFamily="34" charset="0"/>
              </a:rPr>
              <a:t>318</a:t>
            </a:r>
            <a:r>
              <a:rPr lang="en-GB" sz="1400" dirty="0">
                <a:latin typeface="Trebuchet MS" panose="020B0603020202020204" pitchFamily="34" charset="0"/>
              </a:rPr>
              <a:t> No creature has the infinite power necessary to "create" in the proper sense of the word, that is, to produce and give being to that which had in no way possessed it (to call into existence "out of nothing") (</a:t>
            </a:r>
            <a:r>
              <a:rPr lang="en-GB" sz="1400" dirty="0" err="1">
                <a:latin typeface="Trebuchet MS" panose="020B0603020202020204" pitchFamily="34" charset="0"/>
              </a:rPr>
              <a:t>cf</a:t>
            </a:r>
            <a:r>
              <a:rPr lang="en-GB" sz="1400" dirty="0">
                <a:latin typeface="Trebuchet MS" panose="020B0603020202020204" pitchFamily="34" charset="0"/>
              </a:rPr>
              <a:t> DS 3624). </a:t>
            </a:r>
          </a:p>
          <a:p>
            <a:pPr>
              <a:tabLst>
                <a:tab pos="4479925" algn="l"/>
              </a:tabLst>
            </a:pPr>
            <a:endParaRPr lang="en-GB" sz="1400" dirty="0">
              <a:latin typeface="Trebuchet MS" panose="020B0603020202020204" pitchFamily="34" charset="0"/>
            </a:endParaRPr>
          </a:p>
          <a:p>
            <a:pPr>
              <a:tabLst>
                <a:tab pos="4479925" algn="l"/>
              </a:tabLst>
            </a:pPr>
            <a:r>
              <a:rPr lang="en-GB" sz="1400" b="1" dirty="0">
                <a:latin typeface="Trebuchet MS" panose="020B0603020202020204" pitchFamily="34" charset="0"/>
              </a:rPr>
              <a:t>319</a:t>
            </a:r>
            <a:r>
              <a:rPr lang="en-GB" sz="1400" dirty="0">
                <a:latin typeface="Trebuchet MS" panose="020B0603020202020204" pitchFamily="34" charset="0"/>
              </a:rPr>
              <a:t> God created the world to show forth and communicate his glory. That his creatures should share in his truth, goodness and beauty - this is the glory for which God created them. </a:t>
            </a:r>
          </a:p>
          <a:p>
            <a:pPr>
              <a:tabLst>
                <a:tab pos="4479925" algn="l"/>
              </a:tabLst>
            </a:pPr>
            <a:endParaRPr lang="en-GB" sz="1400" dirty="0">
              <a:latin typeface="Trebuchet MS" panose="020B0603020202020204" pitchFamily="34" charset="0"/>
            </a:endParaRPr>
          </a:p>
          <a:p>
            <a:pPr>
              <a:tabLst>
                <a:tab pos="4479925" algn="l"/>
              </a:tabLst>
            </a:pPr>
            <a:r>
              <a:rPr lang="en-GB" sz="1400" b="1" dirty="0">
                <a:latin typeface="Trebuchet MS" panose="020B0603020202020204" pitchFamily="34" charset="0"/>
              </a:rPr>
              <a:t>320</a:t>
            </a:r>
            <a:r>
              <a:rPr lang="en-GB" sz="1400" dirty="0">
                <a:latin typeface="Trebuchet MS" panose="020B0603020202020204" pitchFamily="34" charset="0"/>
              </a:rPr>
              <a:t> God created the universe and keeps it in existence by his Word, the Son "upholding the universe by his word of power" (</a:t>
            </a:r>
            <a:r>
              <a:rPr lang="en-GB" sz="1400" i="1" dirty="0" err="1">
                <a:latin typeface="Trebuchet MS" panose="020B0603020202020204" pitchFamily="34" charset="0"/>
              </a:rPr>
              <a:t>Heb</a:t>
            </a:r>
            <a:r>
              <a:rPr lang="en-GB" sz="1400" dirty="0">
                <a:latin typeface="Trebuchet MS" panose="020B0603020202020204" pitchFamily="34" charset="0"/>
              </a:rPr>
              <a:t> 1:3), and by his Creator Spirit, the giver of life. </a:t>
            </a:r>
          </a:p>
          <a:p>
            <a:pPr>
              <a:tabLst>
                <a:tab pos="4479925" algn="l"/>
              </a:tabLst>
            </a:pPr>
            <a:endParaRPr lang="en-GB" sz="1400" dirty="0">
              <a:latin typeface="Trebuchet MS" panose="020B0603020202020204" pitchFamily="34" charset="0"/>
            </a:endParaRPr>
          </a:p>
          <a:p>
            <a:pPr>
              <a:tabLst>
                <a:tab pos="4479925" algn="l"/>
              </a:tabLst>
            </a:pPr>
            <a:r>
              <a:rPr lang="en-GB" sz="1400" b="1" dirty="0">
                <a:latin typeface="Trebuchet MS" panose="020B0603020202020204" pitchFamily="34" charset="0"/>
              </a:rPr>
              <a:t>323</a:t>
            </a:r>
            <a:r>
              <a:rPr lang="en-GB" sz="1400" dirty="0">
                <a:latin typeface="Trebuchet MS" panose="020B0603020202020204" pitchFamily="34" charset="0"/>
              </a:rPr>
              <a:t> Divine providence works also through the actions of creatures. To human beings God grants the ability to cooperate freely with his plans. </a:t>
            </a:r>
          </a:p>
        </p:txBody>
      </p:sp>
      <p:pic>
        <p:nvPicPr>
          <p:cNvPr id="13" name="Picture 12" descr="Icon&#10;&#10;Description automatically generated">
            <a:extLst>
              <a:ext uri="{FF2B5EF4-FFF2-40B4-BE49-F238E27FC236}">
                <a16:creationId xmlns:a16="http://schemas.microsoft.com/office/drawing/2014/main" id="{06AEF37C-9963-404E-AB9D-7CB4F808589F}"/>
              </a:ext>
            </a:extLst>
          </p:cNvPr>
          <p:cNvPicPr>
            <a:picLocks noChangeAspect="1"/>
          </p:cNvPicPr>
          <p:nvPr/>
        </p:nvPicPr>
        <p:blipFill>
          <a:blip r:embed="rId3">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spTree>
    <p:extLst>
      <p:ext uri="{BB962C8B-B14F-4D97-AF65-F5344CB8AC3E}">
        <p14:creationId xmlns:p14="http://schemas.microsoft.com/office/powerpoint/2010/main" val="29563799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logo&#10;&#10;Description automatically generated with low confidence">
            <a:extLst>
              <a:ext uri="{FF2B5EF4-FFF2-40B4-BE49-F238E27FC236}">
                <a16:creationId xmlns:a16="http://schemas.microsoft.com/office/drawing/2014/main" id="{B2184AA9-1149-4B47-90DB-476B59B94F36}"/>
              </a:ext>
            </a:extLst>
          </p:cNvPr>
          <p:cNvPicPr>
            <a:picLocks noChangeAspect="1"/>
          </p:cNvPicPr>
          <p:nvPr/>
        </p:nvPicPr>
        <p:blipFill rotWithShape="1">
          <a:blip r:embed="rId3">
            <a:extLst>
              <a:ext uri="{28A0092B-C50C-407E-A947-70E740481C1C}">
                <a14:useLocalDpi xmlns:a14="http://schemas.microsoft.com/office/drawing/2010/main" val="0"/>
              </a:ext>
            </a:extLst>
          </a:blip>
          <a:srcRect l="6433"/>
          <a:stretch/>
        </p:blipFill>
        <p:spPr>
          <a:xfrm>
            <a:off x="0" y="0"/>
            <a:ext cx="12192000" cy="6858000"/>
          </a:xfrm>
          <a:prstGeom prst="rect">
            <a:avLst/>
          </a:prstGeom>
        </p:spPr>
      </p:pic>
      <p:pic>
        <p:nvPicPr>
          <p:cNvPr id="5" name="Picture 4" descr="Icon&#10;&#10;Description automatically generated">
            <a:extLst>
              <a:ext uri="{FF2B5EF4-FFF2-40B4-BE49-F238E27FC236}">
                <a16:creationId xmlns:a16="http://schemas.microsoft.com/office/drawing/2014/main" id="{F0A0A782-73E6-4FBD-B256-F80A2A3DD5C9}"/>
              </a:ext>
            </a:extLst>
          </p:cNvPr>
          <p:cNvPicPr>
            <a:picLocks noChangeAspect="1"/>
          </p:cNvPicPr>
          <p:nvPr/>
        </p:nvPicPr>
        <p:blipFill>
          <a:blip r:embed="rId4">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sp>
        <p:nvSpPr>
          <p:cNvPr id="6" name="TextBox 5">
            <a:extLst>
              <a:ext uri="{FF2B5EF4-FFF2-40B4-BE49-F238E27FC236}">
                <a16:creationId xmlns:a16="http://schemas.microsoft.com/office/drawing/2014/main" id="{0FB345C6-9CB0-4ACC-8351-9F19AA996ACB}"/>
              </a:ext>
            </a:extLst>
          </p:cNvPr>
          <p:cNvSpPr txBox="1"/>
          <p:nvPr/>
        </p:nvSpPr>
        <p:spPr>
          <a:xfrm>
            <a:off x="616990" y="262485"/>
            <a:ext cx="7630258" cy="646331"/>
          </a:xfrm>
          <a:prstGeom prst="rect">
            <a:avLst/>
          </a:prstGeom>
          <a:noFill/>
        </p:spPr>
        <p:txBody>
          <a:bodyPr wrap="square" rtlCol="0">
            <a:spAutoFit/>
          </a:bodyPr>
          <a:lstStyle/>
          <a:p>
            <a:r>
              <a:rPr lang="en-GB" sz="3600" b="1" dirty="0">
                <a:solidFill>
                  <a:schemeClr val="bg1"/>
                </a:solidFill>
                <a:latin typeface="Trebuchet MS" panose="020B0603020202020204" pitchFamily="34" charset="0"/>
              </a:rPr>
              <a:t>Question</a:t>
            </a:r>
          </a:p>
        </p:txBody>
      </p:sp>
      <p:sp>
        <p:nvSpPr>
          <p:cNvPr id="8" name="TextBox 7">
            <a:extLst>
              <a:ext uri="{FF2B5EF4-FFF2-40B4-BE49-F238E27FC236}">
                <a16:creationId xmlns:a16="http://schemas.microsoft.com/office/drawing/2014/main" id="{50F8E8F9-5C60-4910-9F63-3E73F7E017BF}"/>
              </a:ext>
            </a:extLst>
          </p:cNvPr>
          <p:cNvSpPr txBox="1"/>
          <p:nvPr/>
        </p:nvSpPr>
        <p:spPr>
          <a:xfrm>
            <a:off x="1695495" y="5066786"/>
            <a:ext cx="6217499" cy="646332"/>
          </a:xfrm>
          <a:prstGeom prst="rect">
            <a:avLst/>
          </a:prstGeom>
        </p:spPr>
        <p:txBody>
          <a:bodyPr vert="horz" lIns="91440" tIns="45720" rIns="91440" bIns="45720" rtlCol="0">
            <a:normAutofit/>
          </a:bodyPr>
          <a:lstStyle/>
          <a:p>
            <a:pPr>
              <a:lnSpc>
                <a:spcPct val="90000"/>
              </a:lnSpc>
              <a:spcAft>
                <a:spcPts val="600"/>
              </a:spcAft>
            </a:pPr>
            <a:r>
              <a:rPr lang="en-GB" sz="2000" dirty="0">
                <a:solidFill>
                  <a:schemeClr val="bg1"/>
                </a:solidFill>
                <a:latin typeface="Trebuchet MS" panose="020B0603020202020204" pitchFamily="34" charset="0"/>
                <a:ea typeface="Calibri" panose="020F0502020204030204" pitchFamily="34" charset="0"/>
              </a:rPr>
              <a:t>Why would I go on pilgrimage</a:t>
            </a:r>
            <a:r>
              <a:rPr lang="en-GB" sz="2000" dirty="0">
                <a:solidFill>
                  <a:schemeClr val="bg1"/>
                </a:solidFill>
                <a:effectLst/>
                <a:latin typeface="Trebuchet MS" panose="020B0603020202020204" pitchFamily="34" charset="0"/>
                <a:ea typeface="Calibri" panose="020F0502020204030204" pitchFamily="34" charset="0"/>
              </a:rPr>
              <a:t>?</a:t>
            </a:r>
            <a:endParaRPr lang="en-US" sz="2000" dirty="0">
              <a:solidFill>
                <a:schemeClr val="bg1"/>
              </a:solidFill>
              <a:latin typeface="Trebuchet MS" panose="020B0603020202020204" pitchFamily="34" charset="0"/>
            </a:endParaRPr>
          </a:p>
        </p:txBody>
      </p:sp>
      <p:pic>
        <p:nvPicPr>
          <p:cNvPr id="2" name="Online Media 1" title="Why would I go on a pilgrimage?">
            <a:hlinkClick r:id="" action="ppaction://media"/>
            <a:extLst>
              <a:ext uri="{FF2B5EF4-FFF2-40B4-BE49-F238E27FC236}">
                <a16:creationId xmlns:a16="http://schemas.microsoft.com/office/drawing/2014/main" id="{8DA08CDA-51A0-46E3-A4E6-A68B0EB9EDD1}"/>
              </a:ext>
            </a:extLst>
          </p:cNvPr>
          <p:cNvPicPr>
            <a:picLocks noRot="1" noChangeAspect="1"/>
          </p:cNvPicPr>
          <p:nvPr>
            <a:videoFile r:link="rId1"/>
          </p:nvPr>
        </p:nvPicPr>
        <p:blipFill>
          <a:blip r:embed="rId5"/>
          <a:stretch>
            <a:fillRect/>
          </a:stretch>
        </p:blipFill>
        <p:spPr>
          <a:xfrm>
            <a:off x="1078832" y="1607498"/>
            <a:ext cx="5458004" cy="3083772"/>
          </a:xfrm>
          <a:prstGeom prst="rect">
            <a:avLst/>
          </a:prstGeom>
        </p:spPr>
      </p:pic>
    </p:spTree>
    <p:extLst>
      <p:ext uri="{BB962C8B-B14F-4D97-AF65-F5344CB8AC3E}">
        <p14:creationId xmlns:p14="http://schemas.microsoft.com/office/powerpoint/2010/main" val="2575626037"/>
      </p:ext>
    </p:extLst>
  </p:cSld>
  <p:clrMapOvr>
    <a:masterClrMapping/>
  </p:clrMapOvr>
  <p:timing>
    <p:tnLst>
      <p:par>
        <p:cTn id="1" dur="indefinite" restart="never" nodeType="tmRoot">
          <p:childTnLst>
            <p:video>
              <p:cMediaNode vol="80000">
                <p:cTn id="2" fill="hold" display="0">
                  <p:stCondLst>
                    <p:cond delay="indefinite"/>
                  </p:stCondLst>
                </p:cTn>
                <p:tgtEl>
                  <p:spTgt spid="2"/>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16">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92FB99E-B909-4EFC-B24F-EF0640EB8F13}"/>
              </a:ext>
            </a:extLst>
          </p:cNvPr>
          <p:cNvSpPr txBox="1"/>
          <p:nvPr/>
        </p:nvSpPr>
        <p:spPr>
          <a:xfrm>
            <a:off x="640080" y="2872899"/>
            <a:ext cx="4243589" cy="1662525"/>
          </a:xfrm>
          <a:prstGeom prst="rect">
            <a:avLst/>
          </a:prstGeom>
        </p:spPr>
        <p:txBody>
          <a:bodyPr vert="horz" lIns="91440" tIns="45720" rIns="91440" bIns="45720" rtlCol="0">
            <a:normAutofit/>
          </a:bodyPr>
          <a:lstStyle/>
          <a:p>
            <a:pPr>
              <a:lnSpc>
                <a:spcPct val="90000"/>
              </a:lnSpc>
              <a:spcAft>
                <a:spcPts val="600"/>
              </a:spcAft>
            </a:pPr>
            <a:r>
              <a:rPr lang="en-US" sz="2200" dirty="0">
                <a:solidFill>
                  <a:srgbClr val="04659B"/>
                </a:solidFill>
                <a:latin typeface="Trebuchet MS" panose="020B0603020202020204" pitchFamily="34" charset="0"/>
              </a:rPr>
              <a:t>Why might we feel closer to God at places of Pilgrimage?</a:t>
            </a:r>
          </a:p>
        </p:txBody>
      </p:sp>
      <p:pic>
        <p:nvPicPr>
          <p:cNvPr id="12" name="Picture 11" descr="Icon&#10;&#10;Description automatically generated">
            <a:extLst>
              <a:ext uri="{FF2B5EF4-FFF2-40B4-BE49-F238E27FC236}">
                <a16:creationId xmlns:a16="http://schemas.microsoft.com/office/drawing/2014/main" id="{45A8F772-A2FC-4A98-8D30-8FF33ECD329F}"/>
              </a:ext>
            </a:extLst>
          </p:cNvPr>
          <p:cNvPicPr>
            <a:picLocks noChangeAspect="1"/>
          </p:cNvPicPr>
          <p:nvPr/>
        </p:nvPicPr>
        <p:blipFill rotWithShape="1">
          <a:blip r:embed="rId2">
            <a:extLst>
              <a:ext uri="{28A0092B-C50C-407E-A947-70E740481C1C}">
                <a14:useLocalDpi xmlns:a14="http://schemas.microsoft.com/office/drawing/2010/main" val="0"/>
              </a:ext>
            </a:extLst>
          </a:blip>
          <a:srcRect l="17217" r="26363"/>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11" name="TextBox 10">
            <a:extLst>
              <a:ext uri="{FF2B5EF4-FFF2-40B4-BE49-F238E27FC236}">
                <a16:creationId xmlns:a16="http://schemas.microsoft.com/office/drawing/2014/main" id="{0C3FE68D-99F8-4C71-B997-622A18FB5274}"/>
              </a:ext>
            </a:extLst>
          </p:cNvPr>
          <p:cNvSpPr txBox="1"/>
          <p:nvPr/>
        </p:nvSpPr>
        <p:spPr>
          <a:xfrm>
            <a:off x="515067" y="25556"/>
            <a:ext cx="4368602" cy="810332"/>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400" b="1" dirty="0">
                <a:solidFill>
                  <a:srgbClr val="04659B"/>
                </a:solidFill>
                <a:latin typeface="Trebuchet MS" panose="020B0603020202020204" pitchFamily="34" charset="0"/>
                <a:ea typeface="+mj-ea"/>
                <a:cs typeface="+mj-cs"/>
              </a:rPr>
              <a:t>Discussion</a:t>
            </a:r>
            <a:r>
              <a:rPr lang="en-US" sz="4400" b="1" dirty="0">
                <a:solidFill>
                  <a:srgbClr val="333739"/>
                </a:solidFill>
                <a:latin typeface="Trebuchet MS" panose="020B0603020202020204" pitchFamily="34" charset="0"/>
                <a:ea typeface="+mj-ea"/>
                <a:cs typeface="+mj-cs"/>
              </a:rPr>
              <a:t> </a:t>
            </a:r>
          </a:p>
        </p:txBody>
      </p:sp>
      <p:sp>
        <p:nvSpPr>
          <p:cNvPr id="7" name="TextBox 6">
            <a:extLst>
              <a:ext uri="{FF2B5EF4-FFF2-40B4-BE49-F238E27FC236}">
                <a16:creationId xmlns:a16="http://schemas.microsoft.com/office/drawing/2014/main" id="{3C840AC2-6ECD-4575-98D6-BE43BDB238A6}"/>
              </a:ext>
            </a:extLst>
          </p:cNvPr>
          <p:cNvSpPr txBox="1"/>
          <p:nvPr/>
        </p:nvSpPr>
        <p:spPr>
          <a:xfrm>
            <a:off x="1820780" y="5512296"/>
            <a:ext cx="3296561" cy="1013487"/>
          </a:xfrm>
          <a:prstGeom prst="rect">
            <a:avLst/>
          </a:prstGeom>
        </p:spPr>
        <p:txBody>
          <a:bodyPr vert="horz" lIns="91440" tIns="45720" rIns="91440" bIns="45720" rtlCol="0">
            <a:normAutofit/>
          </a:bodyPr>
          <a:lstStyle/>
          <a:p>
            <a:pPr algn="ctr">
              <a:lnSpc>
                <a:spcPct val="90000"/>
              </a:lnSpc>
              <a:spcAft>
                <a:spcPts val="600"/>
              </a:spcAft>
            </a:pPr>
            <a:r>
              <a:rPr lang="en-GB" sz="2000" dirty="0">
                <a:solidFill>
                  <a:srgbClr val="FFCC00"/>
                </a:solidFill>
                <a:latin typeface="Trebuchet MS" panose="020B0603020202020204" pitchFamily="34" charset="0"/>
              </a:rPr>
              <a:t>Discuss this is two’s &amp; three’s then feedback to the main group</a:t>
            </a:r>
            <a:endParaRPr lang="en-US" sz="2000" dirty="0">
              <a:solidFill>
                <a:srgbClr val="FFCC00"/>
              </a:solidFill>
              <a:latin typeface="Trebuchet MS" panose="020B0603020202020204" pitchFamily="34" charset="0"/>
            </a:endParaRPr>
          </a:p>
        </p:txBody>
      </p:sp>
      <p:pic>
        <p:nvPicPr>
          <p:cNvPr id="16" name="Picture 15" descr="Icon&#10;&#10;Description automatically generated">
            <a:extLst>
              <a:ext uri="{FF2B5EF4-FFF2-40B4-BE49-F238E27FC236}">
                <a16:creationId xmlns:a16="http://schemas.microsoft.com/office/drawing/2014/main" id="{B50E15B4-E822-4B41-AB52-2C7E78010E45}"/>
              </a:ext>
            </a:extLst>
          </p:cNvPr>
          <p:cNvPicPr>
            <a:picLocks noChangeAspect="1"/>
          </p:cNvPicPr>
          <p:nvPr/>
        </p:nvPicPr>
        <p:blipFill>
          <a:blip r:embed="rId3">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spTree>
    <p:extLst>
      <p:ext uri="{BB962C8B-B14F-4D97-AF65-F5344CB8AC3E}">
        <p14:creationId xmlns:p14="http://schemas.microsoft.com/office/powerpoint/2010/main" val="3497131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6B75D44-B9FA-4C04-9E10-75C1DB55F104}"/>
              </a:ext>
            </a:extLst>
          </p:cNvPr>
          <p:cNvSpPr txBox="1"/>
          <p:nvPr/>
        </p:nvSpPr>
        <p:spPr>
          <a:xfrm>
            <a:off x="3341939" y="118106"/>
            <a:ext cx="8384839" cy="1138773"/>
          </a:xfrm>
          <a:prstGeom prst="rect">
            <a:avLst/>
          </a:prstGeom>
          <a:noFill/>
        </p:spPr>
        <p:txBody>
          <a:bodyPr wrap="square" rtlCol="0">
            <a:spAutoFit/>
          </a:bodyPr>
          <a:lstStyle/>
          <a:p>
            <a:r>
              <a:rPr lang="en-GB" sz="3200" b="1" dirty="0">
                <a:solidFill>
                  <a:srgbClr val="04659B"/>
                </a:solidFill>
                <a:latin typeface="Trebuchet MS" panose="020B0603020202020204" pitchFamily="34" charset="0"/>
              </a:rPr>
              <a:t>Internet Corner - Where to find out more…</a:t>
            </a:r>
          </a:p>
          <a:p>
            <a:endParaRPr lang="en-GB" sz="3600" b="1" dirty="0">
              <a:solidFill>
                <a:srgbClr val="003DA8"/>
              </a:solidFill>
              <a:latin typeface="Trebuchet MS" panose="020B0603020202020204" pitchFamily="34" charset="0"/>
            </a:endParaRPr>
          </a:p>
        </p:txBody>
      </p:sp>
      <p:pic>
        <p:nvPicPr>
          <p:cNvPr id="5" name="Picture 4" descr="Logo, icon&#10;&#10;Description automatically generated">
            <a:extLst>
              <a:ext uri="{FF2B5EF4-FFF2-40B4-BE49-F238E27FC236}">
                <a16:creationId xmlns:a16="http://schemas.microsoft.com/office/drawing/2014/main" id="{56556AC4-B39C-4297-AB7B-BC74C20A7E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17604" y="5307334"/>
            <a:ext cx="1420368" cy="1432560"/>
          </a:xfrm>
          <a:prstGeom prst="rect">
            <a:avLst/>
          </a:prstGeom>
        </p:spPr>
      </p:pic>
      <p:pic>
        <p:nvPicPr>
          <p:cNvPr id="7" name="Picture 6" descr="A picture containing graphical user interface&#10;&#10;Description automatically generated">
            <a:extLst>
              <a:ext uri="{FF2B5EF4-FFF2-40B4-BE49-F238E27FC236}">
                <a16:creationId xmlns:a16="http://schemas.microsoft.com/office/drawing/2014/main" id="{39C611E4-2421-4621-B80F-FF8289E0043F}"/>
              </a:ext>
            </a:extLst>
          </p:cNvPr>
          <p:cNvPicPr>
            <a:picLocks noChangeAspect="1"/>
          </p:cNvPicPr>
          <p:nvPr/>
        </p:nvPicPr>
        <p:blipFill rotWithShape="1">
          <a:blip r:embed="rId3">
            <a:extLst>
              <a:ext uri="{28A0092B-C50C-407E-A947-70E740481C1C}">
                <a14:useLocalDpi xmlns:a14="http://schemas.microsoft.com/office/drawing/2010/main" val="0"/>
              </a:ext>
            </a:extLst>
          </a:blip>
          <a:srcRect l="50948" r="18748"/>
          <a:stretch/>
        </p:blipFill>
        <p:spPr>
          <a:xfrm>
            <a:off x="0" y="0"/>
            <a:ext cx="3696533" cy="6858000"/>
          </a:xfrm>
          <a:prstGeom prst="flowChartDelay">
            <a:avLst/>
          </a:prstGeom>
        </p:spPr>
      </p:pic>
      <p:pic>
        <p:nvPicPr>
          <p:cNvPr id="11" name="Picture 10">
            <a:extLst>
              <a:ext uri="{FF2B5EF4-FFF2-40B4-BE49-F238E27FC236}">
                <a16:creationId xmlns:a16="http://schemas.microsoft.com/office/drawing/2014/main" id="{27EF3216-7C34-4016-8C57-D7FDA4E1976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742388" y="3266212"/>
            <a:ext cx="2166798" cy="694907"/>
          </a:xfrm>
          <a:prstGeom prst="rect">
            <a:avLst/>
          </a:prstGeom>
        </p:spPr>
      </p:pic>
      <p:sp>
        <p:nvSpPr>
          <p:cNvPr id="12" name="TextBox 11">
            <a:extLst>
              <a:ext uri="{FF2B5EF4-FFF2-40B4-BE49-F238E27FC236}">
                <a16:creationId xmlns:a16="http://schemas.microsoft.com/office/drawing/2014/main" id="{830C13F3-3F73-4FE7-84E3-4C4401735356}"/>
              </a:ext>
            </a:extLst>
          </p:cNvPr>
          <p:cNvSpPr txBox="1"/>
          <p:nvPr/>
        </p:nvSpPr>
        <p:spPr>
          <a:xfrm>
            <a:off x="7861073" y="4174569"/>
            <a:ext cx="3929429" cy="923330"/>
          </a:xfrm>
          <a:prstGeom prst="rect">
            <a:avLst/>
          </a:prstGeom>
          <a:noFill/>
        </p:spPr>
        <p:txBody>
          <a:bodyPr wrap="square">
            <a:spAutoFit/>
          </a:bodyPr>
          <a:lstStyle/>
          <a:p>
            <a:r>
              <a:rPr lang="en-GB" b="1" dirty="0">
                <a:latin typeface="Trebuchet MS" panose="020B0603020202020204" pitchFamily="34" charset="0"/>
              </a:rPr>
              <a:t>www.catholicexchange.com/five-things-to-know-about-st-aidan-of-lindisfarne</a:t>
            </a:r>
          </a:p>
        </p:txBody>
      </p:sp>
      <p:sp>
        <p:nvSpPr>
          <p:cNvPr id="15" name="TextBox 14">
            <a:extLst>
              <a:ext uri="{FF2B5EF4-FFF2-40B4-BE49-F238E27FC236}">
                <a16:creationId xmlns:a16="http://schemas.microsoft.com/office/drawing/2014/main" id="{FFB00B38-8123-495D-AD74-6CEE28BA680C}"/>
              </a:ext>
            </a:extLst>
          </p:cNvPr>
          <p:cNvSpPr txBox="1"/>
          <p:nvPr/>
        </p:nvSpPr>
        <p:spPr>
          <a:xfrm>
            <a:off x="3573615" y="5929855"/>
            <a:ext cx="5044770" cy="369332"/>
          </a:xfrm>
          <a:prstGeom prst="rect">
            <a:avLst/>
          </a:prstGeom>
          <a:noFill/>
        </p:spPr>
        <p:txBody>
          <a:bodyPr wrap="square">
            <a:spAutoFit/>
          </a:bodyPr>
          <a:lstStyle/>
          <a:p>
            <a:r>
              <a:rPr lang="en-GB" b="1" dirty="0">
                <a:latin typeface="Trebuchet MS" panose="020B0603020202020204" pitchFamily="34" charset="0"/>
              </a:rPr>
              <a:t>www.lindisfarne.org.uk/general/relhist.htm</a:t>
            </a:r>
          </a:p>
        </p:txBody>
      </p:sp>
      <p:sp>
        <p:nvSpPr>
          <p:cNvPr id="2" name="TextBox 1">
            <a:extLst>
              <a:ext uri="{FF2B5EF4-FFF2-40B4-BE49-F238E27FC236}">
                <a16:creationId xmlns:a16="http://schemas.microsoft.com/office/drawing/2014/main" id="{AAFD699D-0EA0-436B-B24D-A68DED95DCD5}"/>
              </a:ext>
            </a:extLst>
          </p:cNvPr>
          <p:cNvSpPr txBox="1"/>
          <p:nvPr/>
        </p:nvSpPr>
        <p:spPr>
          <a:xfrm>
            <a:off x="4157330" y="3179135"/>
            <a:ext cx="3285461" cy="369332"/>
          </a:xfrm>
          <a:prstGeom prst="rect">
            <a:avLst/>
          </a:prstGeom>
          <a:noFill/>
        </p:spPr>
        <p:txBody>
          <a:bodyPr wrap="square" rtlCol="0">
            <a:spAutoFit/>
          </a:bodyPr>
          <a:lstStyle/>
          <a:p>
            <a:pPr algn="ctr"/>
            <a:r>
              <a:rPr lang="en-GB" b="1" dirty="0">
                <a:latin typeface="Trebuchet MS" panose="020B0603020202020204" pitchFamily="34" charset="0"/>
              </a:rPr>
              <a:t>www.lindisfarne.org.uk/</a:t>
            </a:r>
          </a:p>
        </p:txBody>
      </p:sp>
      <p:pic>
        <p:nvPicPr>
          <p:cNvPr id="8" name="Picture 7" descr="A picture containing text, weapon, sword&#10;&#10;Description automatically generated">
            <a:extLst>
              <a:ext uri="{FF2B5EF4-FFF2-40B4-BE49-F238E27FC236}">
                <a16:creationId xmlns:a16="http://schemas.microsoft.com/office/drawing/2014/main" id="{C0BD7F58-F4F9-459E-B4F0-458E99D6D247}"/>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5269504" y="4077171"/>
            <a:ext cx="1152525" cy="1714500"/>
          </a:xfrm>
          <a:prstGeom prst="rect">
            <a:avLst/>
          </a:prstGeom>
        </p:spPr>
      </p:pic>
      <p:pic>
        <p:nvPicPr>
          <p:cNvPr id="10" name="Picture 9" descr="A picture containing text, clipart&#10;&#10;Description automatically generated">
            <a:extLst>
              <a:ext uri="{FF2B5EF4-FFF2-40B4-BE49-F238E27FC236}">
                <a16:creationId xmlns:a16="http://schemas.microsoft.com/office/drawing/2014/main" id="{279AD41B-2FEA-4C92-A22D-DAA10A08725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15800" y="1424234"/>
            <a:ext cx="968520" cy="1627765"/>
          </a:xfrm>
          <a:prstGeom prst="rect">
            <a:avLst/>
          </a:prstGeom>
        </p:spPr>
      </p:pic>
    </p:spTree>
    <p:extLst>
      <p:ext uri="{BB962C8B-B14F-4D97-AF65-F5344CB8AC3E}">
        <p14:creationId xmlns:p14="http://schemas.microsoft.com/office/powerpoint/2010/main" val="27109889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56BA3395-C609-465C-AFAA-8185770A11D2">
            <a:extLst>
              <a:ext uri="{FF2B5EF4-FFF2-40B4-BE49-F238E27FC236}">
                <a16:creationId xmlns:a16="http://schemas.microsoft.com/office/drawing/2014/main" id="{D42F6C55-6B5E-44F2-B8C4-EAC0A3D3F44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843" r="20843"/>
          <a:stretch/>
        </p:blipFill>
        <p:spPr bwMode="auto">
          <a:xfrm>
            <a:off x="7491662" y="753979"/>
            <a:ext cx="4215841" cy="5422232"/>
          </a:xfrm>
          <a:prstGeom prst="rect">
            <a:avLst/>
          </a:prstGeom>
          <a:solidFill>
            <a:srgbClr val="FFFFFF">
              <a:shade val="85000"/>
            </a:srgbClr>
          </a:solidFill>
          <a:ln w="88900" cap="sq">
            <a:solidFill>
              <a:srgbClr val="FFFFFF"/>
            </a:solidFill>
            <a:miter lim="800000"/>
          </a:ln>
          <a:effectLst>
            <a:outerShdw blurRad="50800" dist="38100" dir="5400000" algn="t" rotWithShape="0">
              <a:prstClr val="black">
                <a:alpha val="40000"/>
              </a:prstClr>
            </a:outerShdw>
            <a:softEdge rad="952500"/>
          </a:effectLst>
          <a:scene3d>
            <a:camera prst="perspectiveLeft"/>
            <a:lightRig rig="twoPt" dir="t">
              <a:rot lat="0" lon="0" rev="7200000"/>
            </a:lightRig>
          </a:scene3d>
          <a:sp3d>
            <a:bevelT w="25400" h="19050"/>
            <a:contourClr>
              <a:srgbClr val="FFFFFF"/>
            </a:contourClr>
          </a:sp3d>
        </p:spPr>
      </p:pic>
      <p:sp>
        <p:nvSpPr>
          <p:cNvPr id="5" name="TextBox 4">
            <a:extLst>
              <a:ext uri="{FF2B5EF4-FFF2-40B4-BE49-F238E27FC236}">
                <a16:creationId xmlns:a16="http://schemas.microsoft.com/office/drawing/2014/main" id="{469C1D31-9E8E-4E57-864B-FDF06E2B3B8D}"/>
              </a:ext>
            </a:extLst>
          </p:cNvPr>
          <p:cNvSpPr txBox="1"/>
          <p:nvPr/>
        </p:nvSpPr>
        <p:spPr>
          <a:xfrm>
            <a:off x="512487" y="262485"/>
            <a:ext cx="7630258" cy="646331"/>
          </a:xfrm>
          <a:prstGeom prst="rect">
            <a:avLst/>
          </a:prstGeom>
          <a:noFill/>
        </p:spPr>
        <p:txBody>
          <a:bodyPr wrap="square" rtlCol="0">
            <a:spAutoFit/>
          </a:bodyPr>
          <a:lstStyle/>
          <a:p>
            <a:r>
              <a:rPr lang="en-GB" sz="3600" b="1" dirty="0">
                <a:solidFill>
                  <a:srgbClr val="FFCC00"/>
                </a:solidFill>
                <a:latin typeface="Trebuchet MS" panose="020B0603020202020204" pitchFamily="34" charset="0"/>
              </a:rPr>
              <a:t>Conversation with Jesus</a:t>
            </a:r>
          </a:p>
        </p:txBody>
      </p:sp>
      <p:pic>
        <p:nvPicPr>
          <p:cNvPr id="6" name="Picture 5" descr="Icon&#10;&#10;Description automatically generated">
            <a:extLst>
              <a:ext uri="{FF2B5EF4-FFF2-40B4-BE49-F238E27FC236}">
                <a16:creationId xmlns:a16="http://schemas.microsoft.com/office/drawing/2014/main" id="{F9FBADAF-8554-4F2B-AE32-25274D427731}"/>
              </a:ext>
            </a:extLst>
          </p:cNvPr>
          <p:cNvPicPr>
            <a:picLocks noChangeAspect="1"/>
          </p:cNvPicPr>
          <p:nvPr/>
        </p:nvPicPr>
        <p:blipFill>
          <a:blip r:embed="rId4">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sp>
        <p:nvSpPr>
          <p:cNvPr id="7" name="TextBox 6">
            <a:extLst>
              <a:ext uri="{FF2B5EF4-FFF2-40B4-BE49-F238E27FC236}">
                <a16:creationId xmlns:a16="http://schemas.microsoft.com/office/drawing/2014/main" id="{DCE1D185-8D9A-4C94-B5BF-D2158A8B3C41}"/>
              </a:ext>
            </a:extLst>
          </p:cNvPr>
          <p:cNvSpPr txBox="1"/>
          <p:nvPr/>
        </p:nvSpPr>
        <p:spPr>
          <a:xfrm>
            <a:off x="932428" y="1613683"/>
            <a:ext cx="5805256" cy="3323987"/>
          </a:xfrm>
          <a:prstGeom prst="rect">
            <a:avLst/>
          </a:prstGeom>
          <a:noFill/>
        </p:spPr>
        <p:txBody>
          <a:bodyPr wrap="square">
            <a:spAutoFit/>
          </a:bodyPr>
          <a:lstStyle/>
          <a:p>
            <a:pPr algn="ctr"/>
            <a:r>
              <a:rPr lang="en-GB" sz="2400" dirty="0">
                <a:solidFill>
                  <a:schemeClr val="bg1"/>
                </a:solidFill>
                <a:latin typeface="Trebuchet MS" panose="020B0603020202020204" pitchFamily="34" charset="0"/>
              </a:rPr>
              <a:t>Focus on this image of Jesus and open your heart to Him now.</a:t>
            </a:r>
          </a:p>
          <a:p>
            <a:pPr algn="ctr"/>
            <a:endParaRPr lang="en-GB" sz="2400" dirty="0">
              <a:solidFill>
                <a:schemeClr val="bg1"/>
              </a:solidFill>
              <a:latin typeface="Trebuchet MS" panose="020B0603020202020204" pitchFamily="34" charset="0"/>
            </a:endParaRPr>
          </a:p>
          <a:p>
            <a:pPr algn="ctr"/>
            <a:r>
              <a:rPr lang="en-GB" sz="2400" dirty="0">
                <a:solidFill>
                  <a:schemeClr val="bg1"/>
                </a:solidFill>
                <a:latin typeface="Trebuchet MS" panose="020B0603020202020204" pitchFamily="34" charset="0"/>
              </a:rPr>
              <a:t>Take this opportunity to talk to him in your mind and heart.</a:t>
            </a:r>
          </a:p>
          <a:p>
            <a:pPr algn="ctr"/>
            <a:endParaRPr lang="en-GB" sz="2400" dirty="0">
              <a:solidFill>
                <a:schemeClr val="bg1"/>
              </a:solidFill>
              <a:latin typeface="Trebuchet MS" panose="020B0603020202020204" pitchFamily="34" charset="0"/>
            </a:endParaRPr>
          </a:p>
          <a:p>
            <a:pPr algn="ctr"/>
            <a:r>
              <a:rPr lang="en-GB" sz="2400" dirty="0">
                <a:solidFill>
                  <a:schemeClr val="bg1"/>
                </a:solidFill>
                <a:latin typeface="Trebuchet MS" panose="020B0603020202020204" pitchFamily="34" charset="0"/>
              </a:rPr>
              <a:t>Listen and be aware of his presence with you.</a:t>
            </a:r>
          </a:p>
          <a:p>
            <a:pPr algn="ctr"/>
            <a:endParaRPr lang="en-GB" dirty="0"/>
          </a:p>
        </p:txBody>
      </p:sp>
      <p:sp>
        <p:nvSpPr>
          <p:cNvPr id="9" name="TextBox 8">
            <a:extLst>
              <a:ext uri="{FF2B5EF4-FFF2-40B4-BE49-F238E27FC236}">
                <a16:creationId xmlns:a16="http://schemas.microsoft.com/office/drawing/2014/main" id="{E0176E54-2D15-45F8-8712-C587E58C5845}"/>
              </a:ext>
            </a:extLst>
          </p:cNvPr>
          <p:cNvSpPr txBox="1"/>
          <p:nvPr/>
        </p:nvSpPr>
        <p:spPr>
          <a:xfrm>
            <a:off x="2618876" y="6176211"/>
            <a:ext cx="4916902" cy="338554"/>
          </a:xfrm>
          <a:prstGeom prst="rect">
            <a:avLst/>
          </a:prstGeom>
          <a:noFill/>
        </p:spPr>
        <p:txBody>
          <a:bodyPr wrap="square">
            <a:spAutoFit/>
          </a:bodyPr>
          <a:lstStyle/>
          <a:p>
            <a:r>
              <a:rPr lang="en-GB" sz="1600" dirty="0">
                <a:solidFill>
                  <a:schemeClr val="bg1"/>
                </a:solidFill>
                <a:latin typeface="Trebuchet MS" panose="020B0603020202020204" pitchFamily="34" charset="0"/>
              </a:rPr>
              <a:t>You may want to use this hymn to help you pray</a:t>
            </a:r>
            <a:endParaRPr lang="en-GB" sz="1600" dirty="0">
              <a:solidFill>
                <a:schemeClr val="bg1"/>
              </a:solidFill>
            </a:endParaRPr>
          </a:p>
        </p:txBody>
      </p:sp>
      <p:pic>
        <p:nvPicPr>
          <p:cNvPr id="2" name="Online Media 1" title="Morning Prayer - an extract from the DVD Lindisfarne - a cradle of Christianity">
            <a:hlinkClick r:id="" action="ppaction://media"/>
            <a:extLst>
              <a:ext uri="{FF2B5EF4-FFF2-40B4-BE49-F238E27FC236}">
                <a16:creationId xmlns:a16="http://schemas.microsoft.com/office/drawing/2014/main" id="{2DC1FE45-30F8-42CC-B829-88122B89C174}"/>
              </a:ext>
            </a:extLst>
          </p:cNvPr>
          <p:cNvPicPr>
            <a:picLocks noRot="1" noChangeAspect="1"/>
          </p:cNvPicPr>
          <p:nvPr>
            <a:videoFile r:link="rId1"/>
          </p:nvPr>
        </p:nvPicPr>
        <p:blipFill>
          <a:blip r:embed="rId5"/>
          <a:stretch>
            <a:fillRect/>
          </a:stretch>
        </p:blipFill>
        <p:spPr>
          <a:xfrm>
            <a:off x="4552903" y="4426911"/>
            <a:ext cx="2365950" cy="1774463"/>
          </a:xfrm>
          <a:prstGeom prst="rect">
            <a:avLst/>
          </a:prstGeom>
        </p:spPr>
      </p:pic>
    </p:spTree>
    <p:extLst>
      <p:ext uri="{BB962C8B-B14F-4D97-AF65-F5344CB8AC3E}">
        <p14:creationId xmlns:p14="http://schemas.microsoft.com/office/powerpoint/2010/main" val="1915315234"/>
      </p:ext>
    </p:extLst>
  </p:cSld>
  <p:clrMapOvr>
    <a:masterClrMapping/>
  </p:clrMapOvr>
  <p:timing>
    <p:tnLst>
      <p:par>
        <p:cTn id="1" dur="indefinite" restart="never" nodeType="tmRoot">
          <p:childTnLst>
            <p:video>
              <p:cMediaNode vol="80000">
                <p:cTn id="2" fill="hold" display="0">
                  <p:stCondLst>
                    <p:cond delay="indefinite"/>
                  </p:stCondLst>
                </p:cTn>
                <p:tgtEl>
                  <p:spTgt spid="2"/>
                </p:tgtEl>
              </p:cMediaNode>
            </p:vide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erson writing on a piece of paper&#10;&#10;Description automatically generated with medium confidence">
            <a:extLst>
              <a:ext uri="{FF2B5EF4-FFF2-40B4-BE49-F238E27FC236}">
                <a16:creationId xmlns:a16="http://schemas.microsoft.com/office/drawing/2014/main" id="{92B17389-C4EB-4747-A12E-ED3DB1827D4E}"/>
              </a:ext>
            </a:extLst>
          </p:cNvPr>
          <p:cNvPicPr>
            <a:picLocks noChangeAspect="1"/>
          </p:cNvPicPr>
          <p:nvPr/>
        </p:nvPicPr>
        <p:blipFill rotWithShape="1">
          <a:blip r:embed="rId2">
            <a:extLst>
              <a:ext uri="{28A0092B-C50C-407E-A947-70E740481C1C}">
                <a14:useLocalDpi xmlns:a14="http://schemas.microsoft.com/office/drawing/2010/main" val="0"/>
              </a:ext>
            </a:extLst>
          </a:blip>
          <a:srcRect l="2980" r="30067"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10" name="TextBox 9">
            <a:extLst>
              <a:ext uri="{FF2B5EF4-FFF2-40B4-BE49-F238E27FC236}">
                <a16:creationId xmlns:a16="http://schemas.microsoft.com/office/drawing/2014/main" id="{E7576600-A4A7-4A1F-9E68-2692B2BC4EB4}"/>
              </a:ext>
            </a:extLst>
          </p:cNvPr>
          <p:cNvSpPr txBox="1"/>
          <p:nvPr/>
        </p:nvSpPr>
        <p:spPr>
          <a:xfrm>
            <a:off x="512487" y="262485"/>
            <a:ext cx="7630258" cy="646331"/>
          </a:xfrm>
          <a:prstGeom prst="rect">
            <a:avLst/>
          </a:prstGeom>
          <a:noFill/>
        </p:spPr>
        <p:txBody>
          <a:bodyPr wrap="square" rtlCol="0">
            <a:spAutoFit/>
          </a:bodyPr>
          <a:lstStyle/>
          <a:p>
            <a:r>
              <a:rPr lang="en-GB" sz="3600" b="1" dirty="0">
                <a:solidFill>
                  <a:srgbClr val="04659B"/>
                </a:solidFill>
                <a:latin typeface="Trebuchet MS" panose="020B0603020202020204" pitchFamily="34" charset="0"/>
              </a:rPr>
              <a:t>Spiritual Journal</a:t>
            </a:r>
          </a:p>
        </p:txBody>
      </p:sp>
      <p:pic>
        <p:nvPicPr>
          <p:cNvPr id="11" name="Picture 10" descr="Icon&#10;&#10;Description automatically generated">
            <a:extLst>
              <a:ext uri="{FF2B5EF4-FFF2-40B4-BE49-F238E27FC236}">
                <a16:creationId xmlns:a16="http://schemas.microsoft.com/office/drawing/2014/main" id="{380BB6AB-6975-442A-B414-67FD284842B4}"/>
              </a:ext>
            </a:extLst>
          </p:cNvPr>
          <p:cNvPicPr>
            <a:picLocks noChangeAspect="1"/>
          </p:cNvPicPr>
          <p:nvPr/>
        </p:nvPicPr>
        <p:blipFill>
          <a:blip r:embed="rId3">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1635492" y="1005957"/>
            <a:ext cx="1483895" cy="1483895"/>
          </a:xfrm>
          <a:prstGeom prst="rect">
            <a:avLst/>
          </a:prstGeom>
        </p:spPr>
      </p:pic>
      <p:sp>
        <p:nvSpPr>
          <p:cNvPr id="13" name="TextBox 12">
            <a:extLst>
              <a:ext uri="{FF2B5EF4-FFF2-40B4-BE49-F238E27FC236}">
                <a16:creationId xmlns:a16="http://schemas.microsoft.com/office/drawing/2014/main" id="{72A5EF19-2C95-497C-8FDC-DEC945E1911E}"/>
              </a:ext>
            </a:extLst>
          </p:cNvPr>
          <p:cNvSpPr txBox="1"/>
          <p:nvPr/>
        </p:nvSpPr>
        <p:spPr>
          <a:xfrm>
            <a:off x="640079" y="2881398"/>
            <a:ext cx="3474720" cy="1938992"/>
          </a:xfrm>
          <a:prstGeom prst="rect">
            <a:avLst/>
          </a:prstGeom>
          <a:noFill/>
        </p:spPr>
        <p:txBody>
          <a:bodyPr wrap="square">
            <a:spAutoFit/>
          </a:bodyPr>
          <a:lstStyle/>
          <a:p>
            <a:pPr algn="ctr"/>
            <a:r>
              <a:rPr lang="en-GB" sz="2400" dirty="0">
                <a:solidFill>
                  <a:srgbClr val="04659B"/>
                </a:solidFill>
                <a:effectLst/>
                <a:latin typeface="Trebuchet MS" panose="020B0603020202020204" pitchFamily="34" charset="0"/>
                <a:ea typeface="Times New Roman" panose="02020603050405020304" pitchFamily="18" charset="0"/>
              </a:rPr>
              <a:t>You may want to write down what has been important for you during this time together</a:t>
            </a:r>
            <a:endParaRPr lang="en-GB" sz="2400" dirty="0">
              <a:solidFill>
                <a:srgbClr val="04659B"/>
              </a:solidFill>
              <a:latin typeface="Trebuchet MS" panose="020B0603020202020204" pitchFamily="34" charset="0"/>
            </a:endParaRPr>
          </a:p>
        </p:txBody>
      </p:sp>
    </p:spTree>
    <p:extLst>
      <p:ext uri="{BB962C8B-B14F-4D97-AF65-F5344CB8AC3E}">
        <p14:creationId xmlns:p14="http://schemas.microsoft.com/office/powerpoint/2010/main" val="23677577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outdoor, sky, grass, ground&#10;&#10;Description automatically generated">
            <a:extLst>
              <a:ext uri="{FF2B5EF4-FFF2-40B4-BE49-F238E27FC236}">
                <a16:creationId xmlns:a16="http://schemas.microsoft.com/office/drawing/2014/main" id="{893FBFDA-AE85-4738-8A5D-012805F6C8C2}"/>
              </a:ext>
            </a:extLst>
          </p:cNvPr>
          <p:cNvPicPr>
            <a:picLocks noChangeAspect="1"/>
          </p:cNvPicPr>
          <p:nvPr/>
        </p:nvPicPr>
        <p:blipFill rotWithShape="1">
          <a:blip r:embed="rId3">
            <a:extLst>
              <a:ext uri="{28A0092B-C50C-407E-A947-70E740481C1C}">
                <a14:useLocalDpi xmlns:a14="http://schemas.microsoft.com/office/drawing/2010/main" val="0"/>
              </a:ext>
            </a:extLst>
          </a:blip>
          <a:srcRect l="6880"/>
          <a:stretch/>
        </p:blipFill>
        <p:spPr>
          <a:xfrm>
            <a:off x="0" y="0"/>
            <a:ext cx="12192000" cy="6873719"/>
          </a:xfrm>
          <a:prstGeom prst="rect">
            <a:avLst/>
          </a:prstGeom>
        </p:spPr>
      </p:pic>
      <p:sp>
        <p:nvSpPr>
          <p:cNvPr id="6" name="TextBox 5">
            <a:extLst>
              <a:ext uri="{FF2B5EF4-FFF2-40B4-BE49-F238E27FC236}">
                <a16:creationId xmlns:a16="http://schemas.microsoft.com/office/drawing/2014/main" id="{2EFDD393-E33F-451B-9907-485C95CA16FB}"/>
              </a:ext>
            </a:extLst>
          </p:cNvPr>
          <p:cNvSpPr txBox="1"/>
          <p:nvPr/>
        </p:nvSpPr>
        <p:spPr>
          <a:xfrm>
            <a:off x="512487" y="262485"/>
            <a:ext cx="7630258" cy="646331"/>
          </a:xfrm>
          <a:prstGeom prst="rect">
            <a:avLst/>
          </a:prstGeom>
          <a:noFill/>
        </p:spPr>
        <p:txBody>
          <a:bodyPr wrap="square" rtlCol="0">
            <a:spAutoFit/>
          </a:bodyPr>
          <a:lstStyle/>
          <a:p>
            <a:r>
              <a:rPr lang="en-GB" sz="3600" b="1" dirty="0">
                <a:solidFill>
                  <a:srgbClr val="003DA8"/>
                </a:solidFill>
                <a:latin typeface="Trebuchet MS" panose="020B0603020202020204" pitchFamily="34" charset="0"/>
              </a:rPr>
              <a:t>Rucksack Prayer – Part 2</a:t>
            </a:r>
          </a:p>
        </p:txBody>
      </p:sp>
      <p:pic>
        <p:nvPicPr>
          <p:cNvPr id="7" name="Picture 6" descr="Icon&#10;&#10;Description automatically generated">
            <a:extLst>
              <a:ext uri="{FF2B5EF4-FFF2-40B4-BE49-F238E27FC236}">
                <a16:creationId xmlns:a16="http://schemas.microsoft.com/office/drawing/2014/main" id="{DF54549E-CE63-40A9-BFE9-4C05DC36BC4A}"/>
              </a:ext>
            </a:extLst>
          </p:cNvPr>
          <p:cNvPicPr>
            <a:picLocks noChangeAspect="1"/>
          </p:cNvPicPr>
          <p:nvPr/>
        </p:nvPicPr>
        <p:blipFill>
          <a:blip r:embed="rId4">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pic>
        <p:nvPicPr>
          <p:cNvPr id="4" name="Online Media 3" title="Rucksack prayer Part Two">
            <a:hlinkClick r:id="" action="ppaction://media"/>
            <a:extLst>
              <a:ext uri="{FF2B5EF4-FFF2-40B4-BE49-F238E27FC236}">
                <a16:creationId xmlns:a16="http://schemas.microsoft.com/office/drawing/2014/main" id="{890F525E-B77B-4EF2-8F1E-37B4FA5748F5}"/>
              </a:ext>
            </a:extLst>
          </p:cNvPr>
          <p:cNvPicPr>
            <a:picLocks noRot="1" noChangeAspect="1"/>
          </p:cNvPicPr>
          <p:nvPr>
            <a:videoFile r:link="rId1"/>
          </p:nvPr>
        </p:nvPicPr>
        <p:blipFill>
          <a:blip r:embed="rId5"/>
          <a:stretch>
            <a:fillRect/>
          </a:stretch>
        </p:blipFill>
        <p:spPr>
          <a:xfrm>
            <a:off x="1820780" y="3993849"/>
            <a:ext cx="4318000" cy="2439670"/>
          </a:xfrm>
          <a:prstGeom prst="rect">
            <a:avLst/>
          </a:prstGeom>
        </p:spPr>
      </p:pic>
    </p:spTree>
    <p:extLst>
      <p:ext uri="{BB962C8B-B14F-4D97-AF65-F5344CB8AC3E}">
        <p14:creationId xmlns:p14="http://schemas.microsoft.com/office/powerpoint/2010/main" val="3787815744"/>
      </p:ext>
    </p:extLst>
  </p:cSld>
  <p:clrMapOvr>
    <a:masterClrMapping/>
  </p:clrMapOvr>
  <p:timing>
    <p:tnLst>
      <p:par>
        <p:cTn id="1" dur="indefinite" restart="never" nodeType="tmRoot">
          <p:childTnLst>
            <p:video>
              <p:cMediaNode vol="80000">
                <p:cTn id="2" fill="hold" display="0">
                  <p:stCondLst>
                    <p:cond delay="indefinite"/>
                  </p:stCondLst>
                </p:cTn>
                <p:tgtEl>
                  <p:spTgt spid="4"/>
                </p:tgtEl>
              </p:cMediaNode>
            </p:vide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69C1D31-9E8E-4E57-864B-FDF06E2B3B8D}"/>
              </a:ext>
            </a:extLst>
          </p:cNvPr>
          <p:cNvSpPr txBox="1"/>
          <p:nvPr/>
        </p:nvSpPr>
        <p:spPr>
          <a:xfrm>
            <a:off x="512487" y="262485"/>
            <a:ext cx="7630258" cy="646331"/>
          </a:xfrm>
          <a:prstGeom prst="rect">
            <a:avLst/>
          </a:prstGeom>
          <a:noFill/>
        </p:spPr>
        <p:txBody>
          <a:bodyPr wrap="square" rtlCol="0">
            <a:spAutoFit/>
          </a:bodyPr>
          <a:lstStyle/>
          <a:p>
            <a:r>
              <a:rPr lang="en-GB" sz="3600" b="1" dirty="0">
                <a:solidFill>
                  <a:srgbClr val="FFCC00"/>
                </a:solidFill>
                <a:latin typeface="Trebuchet MS" panose="020B0603020202020204" pitchFamily="34" charset="0"/>
              </a:rPr>
              <a:t>The Lord’s Prayer</a:t>
            </a:r>
          </a:p>
        </p:txBody>
      </p:sp>
      <p:pic>
        <p:nvPicPr>
          <p:cNvPr id="6" name="Picture 5" descr="Icon&#10;&#10;Description automatically generated">
            <a:extLst>
              <a:ext uri="{FF2B5EF4-FFF2-40B4-BE49-F238E27FC236}">
                <a16:creationId xmlns:a16="http://schemas.microsoft.com/office/drawing/2014/main" id="{F9FBADAF-8554-4F2B-AE32-25274D427731}"/>
              </a:ext>
            </a:extLst>
          </p:cNvPr>
          <p:cNvPicPr>
            <a:picLocks noChangeAspect="1"/>
          </p:cNvPicPr>
          <p:nvPr/>
        </p:nvPicPr>
        <p:blipFill>
          <a:blip r:embed="rId2">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pic>
        <p:nvPicPr>
          <p:cNvPr id="11" name="Picture 10">
            <a:extLst>
              <a:ext uri="{FF2B5EF4-FFF2-40B4-BE49-F238E27FC236}">
                <a16:creationId xmlns:a16="http://schemas.microsoft.com/office/drawing/2014/main" id="{17EEB9BF-378B-4920-A490-4144CFFB99C4}"/>
              </a:ext>
            </a:extLst>
          </p:cNvPr>
          <p:cNvPicPr>
            <a:picLocks noChangeAspect="1"/>
          </p:cNvPicPr>
          <p:nvPr/>
        </p:nvPicPr>
        <p:blipFill>
          <a:blip r:embed="rId3"/>
          <a:stretch>
            <a:fillRect/>
          </a:stretch>
        </p:blipFill>
        <p:spPr>
          <a:xfrm>
            <a:off x="2840455" y="1071015"/>
            <a:ext cx="7505700" cy="5524500"/>
          </a:xfrm>
          <a:prstGeom prst="rect">
            <a:avLst/>
          </a:prstGeom>
        </p:spPr>
      </p:pic>
    </p:spTree>
    <p:extLst>
      <p:ext uri="{BB962C8B-B14F-4D97-AF65-F5344CB8AC3E}">
        <p14:creationId xmlns:p14="http://schemas.microsoft.com/office/powerpoint/2010/main" val="18412917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4FC5D09-8AED-47C0-BAA4-CE64B080AFC7}"/>
              </a:ext>
            </a:extLst>
          </p:cNvPr>
          <p:cNvSpPr txBox="1"/>
          <p:nvPr/>
        </p:nvSpPr>
        <p:spPr>
          <a:xfrm>
            <a:off x="616990" y="262485"/>
            <a:ext cx="7630258" cy="646331"/>
          </a:xfrm>
          <a:prstGeom prst="rect">
            <a:avLst/>
          </a:prstGeom>
          <a:noFill/>
        </p:spPr>
        <p:txBody>
          <a:bodyPr wrap="square" rtlCol="0">
            <a:spAutoFit/>
          </a:bodyPr>
          <a:lstStyle/>
          <a:p>
            <a:r>
              <a:rPr lang="en-GB" sz="3600" b="1" dirty="0">
                <a:solidFill>
                  <a:srgbClr val="FFCC00"/>
                </a:solidFill>
                <a:latin typeface="Trebuchet MS" panose="020B0603020202020204" pitchFamily="34" charset="0"/>
              </a:rPr>
              <a:t>Introduction</a:t>
            </a:r>
          </a:p>
        </p:txBody>
      </p:sp>
      <p:sp>
        <p:nvSpPr>
          <p:cNvPr id="7" name="TextBox 6">
            <a:extLst>
              <a:ext uri="{FF2B5EF4-FFF2-40B4-BE49-F238E27FC236}">
                <a16:creationId xmlns:a16="http://schemas.microsoft.com/office/drawing/2014/main" id="{D6588456-4E5E-4A74-9FDC-98C7AB373782}"/>
              </a:ext>
            </a:extLst>
          </p:cNvPr>
          <p:cNvSpPr txBox="1"/>
          <p:nvPr/>
        </p:nvSpPr>
        <p:spPr>
          <a:xfrm>
            <a:off x="360097" y="887750"/>
            <a:ext cx="5119091" cy="4801314"/>
          </a:xfrm>
          <a:prstGeom prst="rect">
            <a:avLst/>
          </a:prstGeom>
          <a:noFill/>
        </p:spPr>
        <p:txBody>
          <a:bodyPr wrap="square" rtlCol="0">
            <a:spAutoFit/>
          </a:bodyPr>
          <a:lstStyle/>
          <a:p>
            <a:pPr algn="ctr"/>
            <a:r>
              <a:rPr lang="en-GB" sz="1700" b="0" i="0" dirty="0">
                <a:solidFill>
                  <a:schemeClr val="bg1"/>
                </a:solidFill>
                <a:effectLst/>
                <a:latin typeface="Trebuchet MS" panose="020B0603020202020204" pitchFamily="34" charset="0"/>
              </a:rPr>
              <a:t>With all of the holy islands that lie just off our shores, there is an element of risk in getting there. Lindisfarne, only truly an island twice a day, is no different. Dicing with the tides has always been and remains an essential part of the allure – whether you are slipping and sliding in bare feet across the traditional Pilgrims' Way or motoring on the more recent road, which comes complete with elaborate warning signs depicting a car sinking beneath the waves having misread the tide timetable. You have to step beyond what is normal and comfortable to get to Lindisfarne. The quid pro quo is that by making yourself vulnerable, and, please God, surviving, you are somehow laying yourself open to seeing things in a different way when you get to this island with its history of saintly monks and miracle cures. Your guard is down.</a:t>
            </a:r>
            <a:endParaRPr lang="en-GB" sz="1700" dirty="0">
              <a:solidFill>
                <a:schemeClr val="bg1"/>
              </a:solidFill>
              <a:latin typeface="Trebuchet MS" panose="020B0603020202020204" pitchFamily="34" charset="0"/>
            </a:endParaRPr>
          </a:p>
        </p:txBody>
      </p:sp>
      <p:pic>
        <p:nvPicPr>
          <p:cNvPr id="11" name="Picture 10">
            <a:extLst>
              <a:ext uri="{FF2B5EF4-FFF2-40B4-BE49-F238E27FC236}">
                <a16:creationId xmlns:a16="http://schemas.microsoft.com/office/drawing/2014/main" id="{828E5406-3A19-4DA8-B876-B8F3D3A13968}"/>
              </a:ext>
            </a:extLst>
          </p:cNvPr>
          <p:cNvPicPr>
            <a:picLocks noChangeAspect="1"/>
          </p:cNvPicPr>
          <p:nvPr/>
        </p:nvPicPr>
        <p:blipFill rotWithShape="1">
          <a:blip r:embed="rId2">
            <a:extLst>
              <a:ext uri="{28A0092B-C50C-407E-A947-70E740481C1C}">
                <a14:useLocalDpi xmlns:a14="http://schemas.microsoft.com/office/drawing/2010/main" val="0"/>
              </a:ext>
            </a:extLst>
          </a:blip>
          <a:srcRect t="2899" b="2899"/>
          <a:stretch/>
        </p:blipFill>
        <p:spPr>
          <a:xfrm>
            <a:off x="6096000" y="1595636"/>
            <a:ext cx="5735903" cy="3385542"/>
          </a:xfrm>
          <a:prstGeom prst="rect">
            <a:avLst/>
          </a:prstGeom>
          <a:ln>
            <a:noFill/>
          </a:ln>
          <a:effectLst>
            <a:softEdge rad="112500"/>
          </a:effectLst>
        </p:spPr>
      </p:pic>
      <p:pic>
        <p:nvPicPr>
          <p:cNvPr id="14" name="Picture 13" descr="Icon&#10;&#10;Description automatically generated">
            <a:extLst>
              <a:ext uri="{FF2B5EF4-FFF2-40B4-BE49-F238E27FC236}">
                <a16:creationId xmlns:a16="http://schemas.microsoft.com/office/drawing/2014/main" id="{C0B47A87-8C6A-4EF7-95A2-6D622BF7927C}"/>
              </a:ext>
            </a:extLst>
          </p:cNvPr>
          <p:cNvPicPr>
            <a:picLocks noChangeAspect="1"/>
          </p:cNvPicPr>
          <p:nvPr/>
        </p:nvPicPr>
        <p:blipFill>
          <a:blip r:embed="rId3">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spTree>
    <p:extLst>
      <p:ext uri="{BB962C8B-B14F-4D97-AF65-F5344CB8AC3E}">
        <p14:creationId xmlns:p14="http://schemas.microsoft.com/office/powerpoint/2010/main" val="4444866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69C1D31-9E8E-4E57-864B-FDF06E2B3B8D}"/>
              </a:ext>
            </a:extLst>
          </p:cNvPr>
          <p:cNvSpPr txBox="1"/>
          <p:nvPr/>
        </p:nvSpPr>
        <p:spPr>
          <a:xfrm>
            <a:off x="512487" y="262485"/>
            <a:ext cx="9946966" cy="646331"/>
          </a:xfrm>
          <a:prstGeom prst="rect">
            <a:avLst/>
          </a:prstGeom>
          <a:noFill/>
        </p:spPr>
        <p:txBody>
          <a:bodyPr wrap="square" rtlCol="0">
            <a:spAutoFit/>
          </a:bodyPr>
          <a:lstStyle/>
          <a:p>
            <a:r>
              <a:rPr lang="en-GB" sz="3600" b="1" dirty="0">
                <a:solidFill>
                  <a:srgbClr val="FFCC00"/>
                </a:solidFill>
                <a:latin typeface="Trebuchet MS" panose="020B0603020202020204" pitchFamily="34" charset="0"/>
              </a:rPr>
              <a:t>Final pilgrim blessing for the week ahead </a:t>
            </a:r>
          </a:p>
        </p:txBody>
      </p:sp>
      <p:pic>
        <p:nvPicPr>
          <p:cNvPr id="6" name="Picture 5" descr="Icon&#10;&#10;Description automatically generated">
            <a:extLst>
              <a:ext uri="{FF2B5EF4-FFF2-40B4-BE49-F238E27FC236}">
                <a16:creationId xmlns:a16="http://schemas.microsoft.com/office/drawing/2014/main" id="{F9FBADAF-8554-4F2B-AE32-25274D427731}"/>
              </a:ext>
            </a:extLst>
          </p:cNvPr>
          <p:cNvPicPr>
            <a:picLocks noChangeAspect="1"/>
          </p:cNvPicPr>
          <p:nvPr/>
        </p:nvPicPr>
        <p:blipFill>
          <a:blip r:embed="rId2">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sp>
        <p:nvSpPr>
          <p:cNvPr id="7" name="TextBox 6">
            <a:extLst>
              <a:ext uri="{FF2B5EF4-FFF2-40B4-BE49-F238E27FC236}">
                <a16:creationId xmlns:a16="http://schemas.microsoft.com/office/drawing/2014/main" id="{C2166D04-729C-44F5-8F5C-8596688247D0}"/>
              </a:ext>
            </a:extLst>
          </p:cNvPr>
          <p:cNvSpPr txBox="1"/>
          <p:nvPr/>
        </p:nvSpPr>
        <p:spPr>
          <a:xfrm>
            <a:off x="932427" y="1301758"/>
            <a:ext cx="11083109" cy="5847755"/>
          </a:xfrm>
          <a:prstGeom prst="rect">
            <a:avLst/>
          </a:prstGeom>
          <a:noFill/>
        </p:spPr>
        <p:txBody>
          <a:bodyPr wrap="square">
            <a:spAutoFit/>
          </a:bodyPr>
          <a:lstStyle/>
          <a:p>
            <a:pPr algn="ctr"/>
            <a:r>
              <a:rPr lang="en-GB" sz="2000" dirty="0">
                <a:solidFill>
                  <a:schemeClr val="bg1"/>
                </a:solidFill>
                <a:latin typeface="Trebuchet MS" panose="020B0603020202020204" pitchFamily="34" charset="0"/>
              </a:rPr>
              <a:t>God of our pilgrimage,</a:t>
            </a:r>
          </a:p>
          <a:p>
            <a:pPr algn="ctr"/>
            <a:r>
              <a:rPr lang="en-GB" sz="2000" dirty="0">
                <a:solidFill>
                  <a:schemeClr val="bg1"/>
                </a:solidFill>
                <a:latin typeface="Trebuchet MS" panose="020B0603020202020204" pitchFamily="34" charset="0"/>
              </a:rPr>
              <a:t>you have given us a desire</a:t>
            </a:r>
          </a:p>
          <a:p>
            <a:pPr algn="ctr"/>
            <a:r>
              <a:rPr lang="en-GB" sz="2000" dirty="0">
                <a:solidFill>
                  <a:schemeClr val="bg1"/>
                </a:solidFill>
                <a:latin typeface="Trebuchet MS" panose="020B0603020202020204" pitchFamily="34" charset="0"/>
              </a:rPr>
              <a:t>to take the questing way</a:t>
            </a:r>
          </a:p>
          <a:p>
            <a:pPr algn="ctr"/>
            <a:r>
              <a:rPr lang="en-GB" sz="2000" dirty="0">
                <a:solidFill>
                  <a:schemeClr val="bg1"/>
                </a:solidFill>
                <a:latin typeface="Trebuchet MS" panose="020B0603020202020204" pitchFamily="34" charset="0"/>
              </a:rPr>
              <a:t>and set out on our journey.</a:t>
            </a:r>
          </a:p>
          <a:p>
            <a:pPr algn="ctr"/>
            <a:r>
              <a:rPr lang="en-GB" sz="2000" dirty="0">
                <a:solidFill>
                  <a:schemeClr val="bg1"/>
                </a:solidFill>
                <a:latin typeface="Trebuchet MS" panose="020B0603020202020204" pitchFamily="34" charset="0"/>
              </a:rPr>
              <a:t>Help us to keep our eyes fixed on Jesus,</a:t>
            </a:r>
          </a:p>
          <a:p>
            <a:pPr algn="ctr"/>
            <a:r>
              <a:rPr lang="en-GB" sz="2000" dirty="0">
                <a:solidFill>
                  <a:schemeClr val="bg1"/>
                </a:solidFill>
                <a:latin typeface="Trebuchet MS" panose="020B0603020202020204" pitchFamily="34" charset="0"/>
              </a:rPr>
              <a:t>that whatever we encounter as we travel,</a:t>
            </a:r>
          </a:p>
          <a:p>
            <a:pPr algn="ctr"/>
            <a:r>
              <a:rPr lang="en-GB" sz="2000" dirty="0">
                <a:solidFill>
                  <a:schemeClr val="bg1"/>
                </a:solidFill>
                <a:latin typeface="Trebuchet MS" panose="020B0603020202020204" pitchFamily="34" charset="0"/>
              </a:rPr>
              <a:t>we may seek to glorify you by the way we live.</a:t>
            </a:r>
          </a:p>
          <a:p>
            <a:pPr algn="ctr"/>
            <a:r>
              <a:rPr lang="en-GB" sz="2000" dirty="0">
                <a:solidFill>
                  <a:schemeClr val="bg1"/>
                </a:solidFill>
                <a:latin typeface="Trebuchet MS" panose="020B0603020202020204" pitchFamily="34" charset="0"/>
              </a:rPr>
              <a:t> </a:t>
            </a:r>
          </a:p>
          <a:p>
            <a:pPr algn="ctr"/>
            <a:r>
              <a:rPr lang="en-GB" sz="2000" dirty="0">
                <a:solidFill>
                  <a:schemeClr val="bg1"/>
                </a:solidFill>
                <a:latin typeface="Trebuchet MS" panose="020B0603020202020204" pitchFamily="34" charset="0"/>
              </a:rPr>
              <a:t>You call us, Lord,</a:t>
            </a:r>
          </a:p>
          <a:p>
            <a:pPr algn="ctr"/>
            <a:r>
              <a:rPr lang="en-GB" sz="2000" dirty="0">
                <a:solidFill>
                  <a:schemeClr val="bg1"/>
                </a:solidFill>
                <a:latin typeface="Trebuchet MS" panose="020B0603020202020204" pitchFamily="34" charset="0"/>
              </a:rPr>
              <a:t>to leave familiar things and to leave our “comfort zone”.</a:t>
            </a:r>
          </a:p>
          <a:p>
            <a:pPr algn="ctr"/>
            <a:r>
              <a:rPr lang="en-GB" sz="2000" dirty="0">
                <a:solidFill>
                  <a:schemeClr val="bg1"/>
                </a:solidFill>
                <a:latin typeface="Trebuchet MS" panose="020B0603020202020204" pitchFamily="34" charset="0"/>
              </a:rPr>
              <a:t>May we open our eyes to new experiences,</a:t>
            </a:r>
          </a:p>
          <a:p>
            <a:pPr algn="ctr"/>
            <a:r>
              <a:rPr lang="en-GB" sz="2000" dirty="0">
                <a:solidFill>
                  <a:schemeClr val="bg1"/>
                </a:solidFill>
                <a:latin typeface="Trebuchet MS" panose="020B0603020202020204" pitchFamily="34" charset="0"/>
              </a:rPr>
              <a:t>may we open our ears to hear you speaking to us</a:t>
            </a:r>
          </a:p>
          <a:p>
            <a:pPr algn="ctr"/>
            <a:r>
              <a:rPr lang="en-GB" sz="2000" dirty="0">
                <a:solidFill>
                  <a:schemeClr val="bg1"/>
                </a:solidFill>
                <a:latin typeface="Trebuchet MS" panose="020B0603020202020204" pitchFamily="34" charset="0"/>
              </a:rPr>
              <a:t>and may we open our hearts to your love.</a:t>
            </a:r>
          </a:p>
          <a:p>
            <a:pPr algn="ctr"/>
            <a:r>
              <a:rPr lang="en-GB" sz="2000" dirty="0">
                <a:solidFill>
                  <a:schemeClr val="bg1"/>
                </a:solidFill>
                <a:latin typeface="Trebuchet MS" panose="020B0603020202020204" pitchFamily="34" charset="0"/>
              </a:rPr>
              <a:t>Grant that this time spent on pilgrimage</a:t>
            </a:r>
          </a:p>
          <a:p>
            <a:pPr algn="ctr"/>
            <a:r>
              <a:rPr lang="en-GB" sz="2000" dirty="0">
                <a:solidFill>
                  <a:schemeClr val="bg1"/>
                </a:solidFill>
                <a:latin typeface="Trebuchet MS" panose="020B0603020202020204" pitchFamily="34" charset="0"/>
              </a:rPr>
              <a:t>may help us to see ourselves as we really are</a:t>
            </a:r>
          </a:p>
          <a:p>
            <a:pPr algn="ctr"/>
            <a:r>
              <a:rPr lang="en-GB" sz="2000" dirty="0">
                <a:solidFill>
                  <a:schemeClr val="bg1"/>
                </a:solidFill>
                <a:latin typeface="Trebuchet MS" panose="020B0603020202020204" pitchFamily="34" charset="0"/>
              </a:rPr>
              <a:t>and may we strive to become the people you would have us be. Amen</a:t>
            </a:r>
          </a:p>
          <a:p>
            <a:pPr algn="ctr"/>
            <a:endParaRPr lang="en-GB" sz="2000" dirty="0">
              <a:solidFill>
                <a:schemeClr val="bg1"/>
              </a:solidFill>
              <a:latin typeface="Trebuchet MS" panose="020B0603020202020204" pitchFamily="34" charset="0"/>
            </a:endParaRPr>
          </a:p>
          <a:p>
            <a:pPr algn="r"/>
            <a:r>
              <a:rPr lang="en-GB" sz="1600" i="1" dirty="0">
                <a:solidFill>
                  <a:schemeClr val="bg1"/>
                </a:solidFill>
                <a:latin typeface="Trebuchet MS" panose="020B0603020202020204" pitchFamily="34" charset="0"/>
              </a:rPr>
              <a:t>… continued on next slide</a:t>
            </a:r>
          </a:p>
          <a:p>
            <a:pPr algn="ctr"/>
            <a:endParaRPr lang="en-GB" dirty="0"/>
          </a:p>
        </p:txBody>
      </p:sp>
    </p:spTree>
    <p:extLst>
      <p:ext uri="{BB962C8B-B14F-4D97-AF65-F5344CB8AC3E}">
        <p14:creationId xmlns:p14="http://schemas.microsoft.com/office/powerpoint/2010/main" val="32198628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69C1D31-9E8E-4E57-864B-FDF06E2B3B8D}"/>
              </a:ext>
            </a:extLst>
          </p:cNvPr>
          <p:cNvSpPr txBox="1"/>
          <p:nvPr/>
        </p:nvSpPr>
        <p:spPr>
          <a:xfrm>
            <a:off x="512487" y="262485"/>
            <a:ext cx="9946966" cy="646331"/>
          </a:xfrm>
          <a:prstGeom prst="rect">
            <a:avLst/>
          </a:prstGeom>
          <a:noFill/>
        </p:spPr>
        <p:txBody>
          <a:bodyPr wrap="square" rtlCol="0">
            <a:spAutoFit/>
          </a:bodyPr>
          <a:lstStyle/>
          <a:p>
            <a:r>
              <a:rPr lang="en-GB" sz="3600" b="1" dirty="0">
                <a:solidFill>
                  <a:srgbClr val="FFCC00"/>
                </a:solidFill>
                <a:latin typeface="Trebuchet MS" panose="020B0603020202020204" pitchFamily="34" charset="0"/>
              </a:rPr>
              <a:t>Final pilgrim blessing for the week ahead </a:t>
            </a:r>
          </a:p>
        </p:txBody>
      </p:sp>
      <p:pic>
        <p:nvPicPr>
          <p:cNvPr id="6" name="Picture 5" descr="Icon&#10;&#10;Description automatically generated">
            <a:extLst>
              <a:ext uri="{FF2B5EF4-FFF2-40B4-BE49-F238E27FC236}">
                <a16:creationId xmlns:a16="http://schemas.microsoft.com/office/drawing/2014/main" id="{F9FBADAF-8554-4F2B-AE32-25274D427731}"/>
              </a:ext>
            </a:extLst>
          </p:cNvPr>
          <p:cNvPicPr>
            <a:picLocks noChangeAspect="1"/>
          </p:cNvPicPr>
          <p:nvPr/>
        </p:nvPicPr>
        <p:blipFill>
          <a:blip r:embed="rId2">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sp>
        <p:nvSpPr>
          <p:cNvPr id="7" name="TextBox 6">
            <a:extLst>
              <a:ext uri="{FF2B5EF4-FFF2-40B4-BE49-F238E27FC236}">
                <a16:creationId xmlns:a16="http://schemas.microsoft.com/office/drawing/2014/main" id="{C2166D04-729C-44F5-8F5C-8596688247D0}"/>
              </a:ext>
            </a:extLst>
          </p:cNvPr>
          <p:cNvSpPr txBox="1"/>
          <p:nvPr/>
        </p:nvSpPr>
        <p:spPr>
          <a:xfrm>
            <a:off x="772006" y="1301758"/>
            <a:ext cx="11083109" cy="5293757"/>
          </a:xfrm>
          <a:prstGeom prst="rect">
            <a:avLst/>
          </a:prstGeom>
          <a:noFill/>
        </p:spPr>
        <p:txBody>
          <a:bodyPr wrap="square">
            <a:spAutoFit/>
          </a:bodyPr>
          <a:lstStyle/>
          <a:p>
            <a:pPr algn="ctr"/>
            <a:r>
              <a:rPr lang="en-GB" sz="2000" dirty="0">
                <a:solidFill>
                  <a:schemeClr val="bg1"/>
                </a:solidFill>
                <a:latin typeface="Trebuchet MS" panose="020B0603020202020204" pitchFamily="34" charset="0"/>
              </a:rPr>
              <a:t>Lord, you know our beginning and our end.</a:t>
            </a:r>
          </a:p>
          <a:p>
            <a:pPr algn="ctr"/>
            <a:r>
              <a:rPr lang="en-GB" sz="2000" dirty="0">
                <a:solidFill>
                  <a:schemeClr val="bg1"/>
                </a:solidFill>
                <a:latin typeface="Trebuchet MS" panose="020B0603020202020204" pitchFamily="34" charset="0"/>
              </a:rPr>
              <a:t>Help us to realise we are only pilgrims on this earth</a:t>
            </a:r>
          </a:p>
          <a:p>
            <a:pPr algn="ctr"/>
            <a:r>
              <a:rPr lang="en-GB" sz="2000" dirty="0">
                <a:solidFill>
                  <a:schemeClr val="bg1"/>
                </a:solidFill>
                <a:latin typeface="Trebuchet MS" panose="020B0603020202020204" pitchFamily="34" charset="0"/>
              </a:rPr>
              <a:t>and save us from being too attached to worldly possessions.</a:t>
            </a:r>
          </a:p>
          <a:p>
            <a:pPr algn="ctr"/>
            <a:r>
              <a:rPr lang="en-GB" sz="2000" dirty="0">
                <a:solidFill>
                  <a:schemeClr val="bg1"/>
                </a:solidFill>
                <a:latin typeface="Trebuchet MS" panose="020B0603020202020204" pitchFamily="34" charset="0"/>
              </a:rPr>
              <a:t>May we experience the freedom to wander,</a:t>
            </a:r>
          </a:p>
          <a:p>
            <a:pPr algn="ctr"/>
            <a:r>
              <a:rPr lang="en-GB" sz="2000" dirty="0">
                <a:solidFill>
                  <a:schemeClr val="bg1"/>
                </a:solidFill>
                <a:latin typeface="Trebuchet MS" panose="020B0603020202020204" pitchFamily="34" charset="0"/>
              </a:rPr>
              <a:t>the freedom to hope and the freedom to love as we journey. Amen</a:t>
            </a:r>
          </a:p>
          <a:p>
            <a:pPr algn="ctr"/>
            <a:r>
              <a:rPr lang="en-GB" sz="2000" dirty="0">
                <a:solidFill>
                  <a:schemeClr val="bg1"/>
                </a:solidFill>
                <a:latin typeface="Trebuchet MS" panose="020B0603020202020204" pitchFamily="34" charset="0"/>
              </a:rPr>
              <a:t> </a:t>
            </a:r>
          </a:p>
          <a:p>
            <a:pPr algn="ctr"/>
            <a:r>
              <a:rPr lang="en-GB" sz="2000" dirty="0">
                <a:solidFill>
                  <a:schemeClr val="bg1"/>
                </a:solidFill>
                <a:latin typeface="Trebuchet MS" panose="020B0603020202020204" pitchFamily="34" charset="0"/>
              </a:rPr>
              <a:t>Creator God, you are the source of all life and motivation.</a:t>
            </a:r>
          </a:p>
          <a:p>
            <a:pPr algn="ctr"/>
            <a:r>
              <a:rPr lang="en-GB" sz="2000" dirty="0">
                <a:solidFill>
                  <a:schemeClr val="bg1"/>
                </a:solidFill>
                <a:latin typeface="Trebuchet MS" panose="020B0603020202020204" pitchFamily="34" charset="0"/>
              </a:rPr>
              <a:t>May we journey in faith and love, rejoicing and eager to serve you.</a:t>
            </a:r>
          </a:p>
          <a:p>
            <a:pPr algn="ctr"/>
            <a:r>
              <a:rPr lang="en-GB" sz="2000" dirty="0">
                <a:solidFill>
                  <a:schemeClr val="bg1"/>
                </a:solidFill>
                <a:latin typeface="Trebuchet MS" panose="020B0603020202020204" pitchFamily="34" charset="0"/>
              </a:rPr>
              <a:t>Grant us a glimpse of your glory as we seek to follow you –</a:t>
            </a:r>
          </a:p>
          <a:p>
            <a:pPr algn="ctr"/>
            <a:r>
              <a:rPr lang="en-GB" sz="2000" dirty="0">
                <a:solidFill>
                  <a:schemeClr val="bg1"/>
                </a:solidFill>
                <a:latin typeface="Trebuchet MS" panose="020B0603020202020204" pitchFamily="34" charset="0"/>
              </a:rPr>
              <a:t>the Way, the Truth and the Life. Amen</a:t>
            </a:r>
          </a:p>
          <a:p>
            <a:pPr algn="ctr"/>
            <a:r>
              <a:rPr lang="en-GB" sz="2000" dirty="0">
                <a:solidFill>
                  <a:schemeClr val="bg1"/>
                </a:solidFill>
                <a:latin typeface="Trebuchet MS" panose="020B0603020202020204" pitchFamily="34" charset="0"/>
              </a:rPr>
              <a:t> </a:t>
            </a:r>
          </a:p>
          <a:p>
            <a:pPr algn="ctr"/>
            <a:r>
              <a:rPr lang="en-GB" sz="2000" dirty="0">
                <a:solidFill>
                  <a:schemeClr val="bg1"/>
                </a:solidFill>
                <a:latin typeface="Trebuchet MS" panose="020B0603020202020204" pitchFamily="34" charset="0"/>
              </a:rPr>
              <a:t>May God the Father who created you, guide your footsteps,</a:t>
            </a:r>
          </a:p>
          <a:p>
            <a:pPr algn="ctr"/>
            <a:r>
              <a:rPr lang="en-GB" sz="2000" dirty="0">
                <a:solidFill>
                  <a:schemeClr val="bg1"/>
                </a:solidFill>
                <a:latin typeface="Trebuchet MS" panose="020B0603020202020204" pitchFamily="34" charset="0"/>
              </a:rPr>
              <a:t>May God the Son who redeemed you, share your journey,</a:t>
            </a:r>
          </a:p>
          <a:p>
            <a:pPr algn="ctr"/>
            <a:r>
              <a:rPr lang="en-GB" sz="2000" dirty="0">
                <a:solidFill>
                  <a:schemeClr val="bg1"/>
                </a:solidFill>
                <a:latin typeface="Trebuchet MS" panose="020B0603020202020204" pitchFamily="34" charset="0"/>
              </a:rPr>
              <a:t>May God the Holy Spirit who sanctifies you, lead you on life’s pilgrimage,</a:t>
            </a:r>
          </a:p>
          <a:p>
            <a:pPr algn="ctr"/>
            <a:r>
              <a:rPr lang="en-GB" sz="2000" dirty="0">
                <a:solidFill>
                  <a:schemeClr val="bg1"/>
                </a:solidFill>
                <a:latin typeface="Trebuchet MS" panose="020B0603020202020204" pitchFamily="34" charset="0"/>
              </a:rPr>
              <a:t>and the blessing of God, Father, Son and Holy Spirit</a:t>
            </a:r>
          </a:p>
          <a:p>
            <a:pPr algn="ctr"/>
            <a:r>
              <a:rPr lang="en-GB" sz="2000" dirty="0">
                <a:solidFill>
                  <a:schemeClr val="bg1"/>
                </a:solidFill>
                <a:latin typeface="Trebuchet MS" panose="020B0603020202020204" pitchFamily="34" charset="0"/>
              </a:rPr>
              <a:t>be with you wherever you may go. Amen.</a:t>
            </a:r>
          </a:p>
          <a:p>
            <a:pPr algn="ctr"/>
            <a:endParaRPr lang="en-GB" dirty="0"/>
          </a:p>
        </p:txBody>
      </p:sp>
    </p:spTree>
    <p:extLst>
      <p:ext uri="{BB962C8B-B14F-4D97-AF65-F5344CB8AC3E}">
        <p14:creationId xmlns:p14="http://schemas.microsoft.com/office/powerpoint/2010/main" val="28211975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Icon&#10;&#10;Description automatically generated">
            <a:extLst>
              <a:ext uri="{FF2B5EF4-FFF2-40B4-BE49-F238E27FC236}">
                <a16:creationId xmlns:a16="http://schemas.microsoft.com/office/drawing/2014/main" id="{2DF23EA5-1C2A-4159-AE93-4774E667A65E}"/>
              </a:ext>
            </a:extLst>
          </p:cNvPr>
          <p:cNvPicPr>
            <a:picLocks noChangeAspect="1"/>
          </p:cNvPicPr>
          <p:nvPr/>
        </p:nvPicPr>
        <p:blipFill>
          <a:blip r:embed="rId2">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6930190" y="882315"/>
            <a:ext cx="3750043" cy="3750043"/>
          </a:xfrm>
          <a:prstGeom prst="rect">
            <a:avLst/>
          </a:prstGeom>
        </p:spPr>
      </p:pic>
      <p:sp>
        <p:nvSpPr>
          <p:cNvPr id="12" name="TextBox 11">
            <a:extLst>
              <a:ext uri="{FF2B5EF4-FFF2-40B4-BE49-F238E27FC236}">
                <a16:creationId xmlns:a16="http://schemas.microsoft.com/office/drawing/2014/main" id="{CD0D190A-133C-4664-BD79-9A9F9244B8A4}"/>
              </a:ext>
            </a:extLst>
          </p:cNvPr>
          <p:cNvSpPr txBox="1"/>
          <p:nvPr/>
        </p:nvSpPr>
        <p:spPr>
          <a:xfrm>
            <a:off x="2579495" y="2162051"/>
            <a:ext cx="4787116" cy="1190570"/>
          </a:xfrm>
          <a:prstGeom prst="rect">
            <a:avLst/>
          </a:prstGeom>
          <a:noFill/>
        </p:spPr>
        <p:txBody>
          <a:bodyPr wrap="square" rtlCol="0">
            <a:prstTxWarp prst="textPlain">
              <a:avLst/>
            </a:prstTxWarp>
            <a:spAutoFit/>
          </a:bodyPr>
          <a:lstStyle/>
          <a:p>
            <a:pPr algn="ctr"/>
            <a:r>
              <a:rPr lang="en-GB" sz="5400" b="1" dirty="0">
                <a:solidFill>
                  <a:srgbClr val="FFCC00"/>
                </a:solidFill>
                <a:latin typeface="Trebuchet MS" panose="020B0603020202020204" pitchFamily="34" charset="0"/>
                <a:cs typeface="Cavolini" panose="020B0502040204020203" pitchFamily="66" charset="0"/>
              </a:rPr>
              <a:t>CAMINO</a:t>
            </a:r>
          </a:p>
        </p:txBody>
      </p:sp>
      <p:sp>
        <p:nvSpPr>
          <p:cNvPr id="13" name="TextBox 12">
            <a:extLst>
              <a:ext uri="{FF2B5EF4-FFF2-40B4-BE49-F238E27FC236}">
                <a16:creationId xmlns:a16="http://schemas.microsoft.com/office/drawing/2014/main" id="{E196F29A-B3F6-4331-8840-EA3424C564BE}"/>
              </a:ext>
            </a:extLst>
          </p:cNvPr>
          <p:cNvSpPr txBox="1"/>
          <p:nvPr/>
        </p:nvSpPr>
        <p:spPr>
          <a:xfrm>
            <a:off x="2189847" y="3459050"/>
            <a:ext cx="5791000" cy="646331"/>
          </a:xfrm>
          <a:prstGeom prst="rect">
            <a:avLst/>
          </a:prstGeom>
          <a:noFill/>
        </p:spPr>
        <p:txBody>
          <a:bodyPr wrap="square" rtlCol="0">
            <a:spAutoFit/>
          </a:bodyPr>
          <a:lstStyle/>
          <a:p>
            <a:pPr algn="ctr"/>
            <a:r>
              <a:rPr lang="en-GB" sz="3600" dirty="0">
                <a:solidFill>
                  <a:srgbClr val="FFCC00"/>
                </a:solidFill>
                <a:latin typeface="Trebuchet MS" panose="020B0603020202020204" pitchFamily="34" charset="0"/>
                <a:cs typeface="Cavolini" panose="020B0502040204020203" pitchFamily="66" charset="0"/>
              </a:rPr>
              <a:t>Making the Journey…</a:t>
            </a:r>
          </a:p>
        </p:txBody>
      </p:sp>
      <p:sp>
        <p:nvSpPr>
          <p:cNvPr id="16" name="TextBox 15">
            <a:extLst>
              <a:ext uri="{FF2B5EF4-FFF2-40B4-BE49-F238E27FC236}">
                <a16:creationId xmlns:a16="http://schemas.microsoft.com/office/drawing/2014/main" id="{54BEB45C-D797-4F15-861C-3E5F9F7DBE70}"/>
              </a:ext>
            </a:extLst>
          </p:cNvPr>
          <p:cNvSpPr txBox="1"/>
          <p:nvPr/>
        </p:nvSpPr>
        <p:spPr>
          <a:xfrm>
            <a:off x="914400" y="5742817"/>
            <a:ext cx="10363199" cy="584775"/>
          </a:xfrm>
          <a:prstGeom prst="rect">
            <a:avLst/>
          </a:prstGeom>
          <a:noFill/>
        </p:spPr>
        <p:txBody>
          <a:bodyPr wrap="square" rtlCol="0">
            <a:spAutoFit/>
          </a:bodyPr>
          <a:lstStyle/>
          <a:p>
            <a:pPr algn="ctr"/>
            <a:r>
              <a:rPr lang="en-GB" sz="3200" dirty="0">
                <a:solidFill>
                  <a:schemeClr val="bg1"/>
                </a:solidFill>
                <a:latin typeface="Trebuchet MS" panose="020B0603020202020204" pitchFamily="34" charset="0"/>
                <a:cs typeface="Cavolini" panose="020B0502040204020203" pitchFamily="66" charset="0"/>
              </a:rPr>
              <a:t>Making the journey as a pilgrim to Holy Island </a:t>
            </a:r>
          </a:p>
        </p:txBody>
      </p:sp>
      <p:pic>
        <p:nvPicPr>
          <p:cNvPr id="18" name="Picture 17" descr="Logo&#10;&#10;Description automatically generated with medium confidence">
            <a:extLst>
              <a:ext uri="{FF2B5EF4-FFF2-40B4-BE49-F238E27FC236}">
                <a16:creationId xmlns:a16="http://schemas.microsoft.com/office/drawing/2014/main" id="{346D0A1F-593E-4778-8272-AB293CA778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0114" y="112872"/>
            <a:ext cx="3590733" cy="646332"/>
          </a:xfrm>
          <a:prstGeom prst="rect">
            <a:avLst/>
          </a:prstGeom>
        </p:spPr>
      </p:pic>
    </p:spTree>
    <p:extLst>
      <p:ext uri="{BB962C8B-B14F-4D97-AF65-F5344CB8AC3E}">
        <p14:creationId xmlns:p14="http://schemas.microsoft.com/office/powerpoint/2010/main" val="39837122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4FC5D09-8AED-47C0-BAA4-CE64B080AFC7}"/>
              </a:ext>
            </a:extLst>
          </p:cNvPr>
          <p:cNvSpPr txBox="1"/>
          <p:nvPr/>
        </p:nvSpPr>
        <p:spPr>
          <a:xfrm>
            <a:off x="4187187" y="134148"/>
            <a:ext cx="7630258" cy="954107"/>
          </a:xfrm>
          <a:prstGeom prst="rect">
            <a:avLst/>
          </a:prstGeom>
          <a:noFill/>
        </p:spPr>
        <p:txBody>
          <a:bodyPr wrap="square" rtlCol="0">
            <a:spAutoFit/>
          </a:bodyPr>
          <a:lstStyle/>
          <a:p>
            <a:pPr algn="ctr"/>
            <a:r>
              <a:rPr lang="en-GB" sz="3600" b="1" dirty="0">
                <a:solidFill>
                  <a:srgbClr val="FFCC00"/>
                </a:solidFill>
                <a:latin typeface="Trebuchet MS" panose="020B0603020202020204" pitchFamily="34" charset="0"/>
              </a:rPr>
              <a:t>Opening Prayer</a:t>
            </a:r>
          </a:p>
          <a:p>
            <a:pPr algn="ctr"/>
            <a:r>
              <a:rPr lang="en-GB" sz="2000" b="1" dirty="0">
                <a:solidFill>
                  <a:srgbClr val="FFCC00"/>
                </a:solidFill>
                <a:latin typeface="Trebuchet MS" panose="020B0603020202020204" pitchFamily="34" charset="0"/>
              </a:rPr>
              <a:t> The Camino Prayer (adapted) </a:t>
            </a:r>
          </a:p>
        </p:txBody>
      </p:sp>
      <p:sp>
        <p:nvSpPr>
          <p:cNvPr id="7" name="TextBox 6">
            <a:extLst>
              <a:ext uri="{FF2B5EF4-FFF2-40B4-BE49-F238E27FC236}">
                <a16:creationId xmlns:a16="http://schemas.microsoft.com/office/drawing/2014/main" id="{D6588456-4E5E-4A74-9FDC-98C7AB373782}"/>
              </a:ext>
            </a:extLst>
          </p:cNvPr>
          <p:cNvSpPr txBox="1"/>
          <p:nvPr/>
        </p:nvSpPr>
        <p:spPr>
          <a:xfrm>
            <a:off x="4555957" y="1222403"/>
            <a:ext cx="7443537" cy="5663089"/>
          </a:xfrm>
          <a:prstGeom prst="rect">
            <a:avLst/>
          </a:prstGeom>
          <a:noFill/>
        </p:spPr>
        <p:txBody>
          <a:bodyPr wrap="square" rtlCol="0">
            <a:spAutoFit/>
          </a:bodyPr>
          <a:lstStyle/>
          <a:p>
            <a:pPr algn="ctr"/>
            <a:r>
              <a:rPr lang="en-GB" sz="2000" dirty="0">
                <a:solidFill>
                  <a:schemeClr val="bg1"/>
                </a:solidFill>
                <a:latin typeface="Trebuchet MS" panose="020B0603020202020204" pitchFamily="34" charset="0"/>
              </a:rPr>
              <a:t>O God, who brought your servant Abraham out </a:t>
            </a:r>
            <a:br>
              <a:rPr lang="en-GB" sz="2000" dirty="0">
                <a:solidFill>
                  <a:schemeClr val="bg1"/>
                </a:solidFill>
                <a:latin typeface="Trebuchet MS" panose="020B0603020202020204" pitchFamily="34" charset="0"/>
              </a:rPr>
            </a:br>
            <a:r>
              <a:rPr lang="en-GB" sz="2000" dirty="0">
                <a:solidFill>
                  <a:schemeClr val="bg1"/>
                </a:solidFill>
                <a:latin typeface="Trebuchet MS" panose="020B0603020202020204" pitchFamily="34" charset="0"/>
              </a:rPr>
              <a:t>of the land of the Chaldeans, </a:t>
            </a:r>
            <a:br>
              <a:rPr lang="en-GB" sz="2000" dirty="0">
                <a:solidFill>
                  <a:schemeClr val="bg1"/>
                </a:solidFill>
                <a:latin typeface="Trebuchet MS" panose="020B0603020202020204" pitchFamily="34" charset="0"/>
              </a:rPr>
            </a:br>
            <a:r>
              <a:rPr lang="en-GB" sz="2000" dirty="0">
                <a:solidFill>
                  <a:schemeClr val="bg1"/>
                </a:solidFill>
                <a:latin typeface="Trebuchet MS" panose="020B0603020202020204" pitchFamily="34" charset="0"/>
              </a:rPr>
              <a:t>protecting him in his wanderings, </a:t>
            </a:r>
            <a:br>
              <a:rPr lang="en-GB" sz="2000" dirty="0">
                <a:solidFill>
                  <a:schemeClr val="bg1"/>
                </a:solidFill>
                <a:latin typeface="Trebuchet MS" panose="020B0603020202020204" pitchFamily="34" charset="0"/>
              </a:rPr>
            </a:br>
            <a:r>
              <a:rPr lang="en-GB" sz="2000" dirty="0">
                <a:solidFill>
                  <a:schemeClr val="bg1"/>
                </a:solidFill>
                <a:latin typeface="Trebuchet MS" panose="020B0603020202020204" pitchFamily="34" charset="0"/>
              </a:rPr>
              <a:t>who guided the Hebrew people across the desert, </a:t>
            </a:r>
            <a:br>
              <a:rPr lang="en-GB" sz="2000" dirty="0">
                <a:solidFill>
                  <a:schemeClr val="bg1"/>
                </a:solidFill>
                <a:latin typeface="Trebuchet MS" panose="020B0603020202020204" pitchFamily="34" charset="0"/>
              </a:rPr>
            </a:br>
            <a:r>
              <a:rPr lang="en-GB" sz="2000" dirty="0">
                <a:solidFill>
                  <a:schemeClr val="bg1"/>
                </a:solidFill>
                <a:latin typeface="Trebuchet MS" panose="020B0603020202020204" pitchFamily="34" charset="0"/>
              </a:rPr>
              <a:t>we ask that you watch over us, your servants,</a:t>
            </a:r>
            <a:br>
              <a:rPr lang="en-GB" sz="2000" dirty="0">
                <a:solidFill>
                  <a:schemeClr val="bg1"/>
                </a:solidFill>
                <a:latin typeface="Trebuchet MS" panose="020B0603020202020204" pitchFamily="34" charset="0"/>
              </a:rPr>
            </a:br>
            <a:r>
              <a:rPr lang="en-GB" sz="2000" dirty="0">
                <a:solidFill>
                  <a:schemeClr val="bg1"/>
                </a:solidFill>
                <a:latin typeface="Trebuchet MS" panose="020B0603020202020204" pitchFamily="34" charset="0"/>
              </a:rPr>
              <a:t> as we walk in the love of your name.</a:t>
            </a:r>
          </a:p>
          <a:p>
            <a:pPr algn="ctr"/>
            <a:r>
              <a:rPr lang="en-GB" sz="2000" dirty="0">
                <a:solidFill>
                  <a:schemeClr val="bg1"/>
                </a:solidFill>
                <a:latin typeface="Trebuchet MS" panose="020B0603020202020204" pitchFamily="34" charset="0"/>
              </a:rPr>
              <a:t>Be for us our companion on the journey,</a:t>
            </a:r>
          </a:p>
          <a:p>
            <a:pPr algn="ctr"/>
            <a:r>
              <a:rPr lang="en-GB" sz="2000" dirty="0">
                <a:solidFill>
                  <a:schemeClr val="bg1"/>
                </a:solidFill>
                <a:latin typeface="Trebuchet MS" panose="020B0603020202020204" pitchFamily="34" charset="0"/>
              </a:rPr>
              <a:t>Our guide at the crossroads, Our breath in our weariness,</a:t>
            </a:r>
          </a:p>
          <a:p>
            <a:pPr algn="ctr"/>
            <a:r>
              <a:rPr lang="en-GB" sz="2000" dirty="0">
                <a:solidFill>
                  <a:schemeClr val="bg1"/>
                </a:solidFill>
                <a:latin typeface="Trebuchet MS" panose="020B0603020202020204" pitchFamily="34" charset="0"/>
              </a:rPr>
              <a:t>Our protection in danger, our </a:t>
            </a:r>
            <a:r>
              <a:rPr lang="en-GB" sz="2000" dirty="0" err="1">
                <a:solidFill>
                  <a:schemeClr val="bg1"/>
                </a:solidFill>
                <a:latin typeface="Trebuchet MS" panose="020B0603020202020204" pitchFamily="34" charset="0"/>
              </a:rPr>
              <a:t>albergue</a:t>
            </a:r>
            <a:r>
              <a:rPr lang="en-GB" sz="2000" dirty="0">
                <a:solidFill>
                  <a:schemeClr val="bg1"/>
                </a:solidFill>
                <a:latin typeface="Trebuchet MS" panose="020B0603020202020204" pitchFamily="34" charset="0"/>
              </a:rPr>
              <a:t> on the Camino,</a:t>
            </a:r>
          </a:p>
          <a:p>
            <a:pPr algn="ctr"/>
            <a:r>
              <a:rPr lang="en-GB" sz="2000" dirty="0">
                <a:solidFill>
                  <a:schemeClr val="bg1"/>
                </a:solidFill>
                <a:latin typeface="Trebuchet MS" panose="020B0603020202020204" pitchFamily="34" charset="0"/>
              </a:rPr>
              <a:t>Our shade in the heat, Our light in the darkness,</a:t>
            </a:r>
          </a:p>
          <a:p>
            <a:pPr algn="ctr"/>
            <a:r>
              <a:rPr lang="en-GB" sz="2000" dirty="0">
                <a:solidFill>
                  <a:schemeClr val="bg1"/>
                </a:solidFill>
                <a:latin typeface="Trebuchet MS" panose="020B0603020202020204" pitchFamily="34" charset="0"/>
              </a:rPr>
              <a:t>Our consolation in our discouragements,</a:t>
            </a:r>
          </a:p>
          <a:p>
            <a:pPr algn="ctr"/>
            <a:r>
              <a:rPr lang="en-GB" sz="2000" dirty="0">
                <a:solidFill>
                  <a:schemeClr val="bg1"/>
                </a:solidFill>
                <a:latin typeface="Trebuchet MS" panose="020B0603020202020204" pitchFamily="34" charset="0"/>
              </a:rPr>
              <a:t>And our strength in our intentions.</a:t>
            </a:r>
          </a:p>
          <a:p>
            <a:pPr algn="ctr"/>
            <a:r>
              <a:rPr lang="en-GB" sz="2000" dirty="0">
                <a:solidFill>
                  <a:schemeClr val="bg1"/>
                </a:solidFill>
                <a:latin typeface="Trebuchet MS" panose="020B0603020202020204" pitchFamily="34" charset="0"/>
              </a:rPr>
              <a:t>So that with your guidance we may arrive safe and sound at the end of the road and enriched with grace and virtue we return safely to our homes filled with joy.</a:t>
            </a:r>
          </a:p>
          <a:p>
            <a:pPr algn="ctr"/>
            <a:r>
              <a:rPr lang="en-GB" sz="2000" dirty="0">
                <a:solidFill>
                  <a:schemeClr val="bg1"/>
                </a:solidFill>
                <a:latin typeface="Trebuchet MS" panose="020B0603020202020204" pitchFamily="34" charset="0"/>
              </a:rPr>
              <a:t>In the name of Jesus Christ our Lord, </a:t>
            </a:r>
            <a:r>
              <a:rPr lang="en-GB" sz="2000" b="1" dirty="0">
                <a:solidFill>
                  <a:schemeClr val="bg1"/>
                </a:solidFill>
                <a:latin typeface="Trebuchet MS" panose="020B0603020202020204" pitchFamily="34" charset="0"/>
              </a:rPr>
              <a:t>Amen. </a:t>
            </a:r>
            <a:br>
              <a:rPr lang="en-GB" sz="2000" dirty="0">
                <a:solidFill>
                  <a:schemeClr val="bg1"/>
                </a:solidFill>
                <a:latin typeface="Trebuchet MS" panose="020B0603020202020204" pitchFamily="34" charset="0"/>
              </a:rPr>
            </a:br>
            <a:r>
              <a:rPr lang="en-GB" sz="2000" dirty="0">
                <a:solidFill>
                  <a:schemeClr val="bg1"/>
                </a:solidFill>
                <a:latin typeface="Trebuchet MS" panose="020B0603020202020204" pitchFamily="34" charset="0"/>
              </a:rPr>
              <a:t>Apostle Santiago, </a:t>
            </a:r>
            <a:r>
              <a:rPr lang="en-GB" sz="2000" b="1" dirty="0">
                <a:solidFill>
                  <a:schemeClr val="bg1"/>
                </a:solidFill>
                <a:latin typeface="Trebuchet MS" panose="020B0603020202020204" pitchFamily="34" charset="0"/>
              </a:rPr>
              <a:t>pray for us</a:t>
            </a:r>
            <a:r>
              <a:rPr lang="en-GB" sz="2000" dirty="0">
                <a:solidFill>
                  <a:schemeClr val="bg1"/>
                </a:solidFill>
                <a:latin typeface="Trebuchet MS" panose="020B0603020202020204" pitchFamily="34" charset="0"/>
              </a:rPr>
              <a:t>. Santa Maria, </a:t>
            </a:r>
            <a:r>
              <a:rPr lang="en-GB" sz="2000" b="1" dirty="0">
                <a:solidFill>
                  <a:schemeClr val="bg1"/>
                </a:solidFill>
                <a:latin typeface="Trebuchet MS" panose="020B0603020202020204" pitchFamily="34" charset="0"/>
              </a:rPr>
              <a:t>pray for us.</a:t>
            </a:r>
          </a:p>
          <a:p>
            <a:endParaRPr lang="en-GB" sz="2200" dirty="0">
              <a:solidFill>
                <a:srgbClr val="FFCC00"/>
              </a:solidFill>
              <a:latin typeface="Trebuchet MS" panose="020B0603020202020204" pitchFamily="34" charset="0"/>
            </a:endParaRPr>
          </a:p>
        </p:txBody>
      </p:sp>
      <p:pic>
        <p:nvPicPr>
          <p:cNvPr id="3" name="Picture 2" descr="A picture containing grass, outdoor, building, stone&#10;&#10;Description automatically generated">
            <a:extLst>
              <a:ext uri="{FF2B5EF4-FFF2-40B4-BE49-F238E27FC236}">
                <a16:creationId xmlns:a16="http://schemas.microsoft.com/office/drawing/2014/main" id="{E0F863C5-8370-437F-831A-BD9F92E7B0A8}"/>
              </a:ext>
            </a:extLst>
          </p:cNvPr>
          <p:cNvPicPr>
            <a:picLocks noChangeAspect="1"/>
          </p:cNvPicPr>
          <p:nvPr/>
        </p:nvPicPr>
        <p:blipFill rotWithShape="1">
          <a:blip r:embed="rId2">
            <a:extLst>
              <a:ext uri="{28A0092B-C50C-407E-A947-70E740481C1C}">
                <a14:useLocalDpi xmlns:a14="http://schemas.microsoft.com/office/drawing/2010/main" val="0"/>
              </a:ext>
            </a:extLst>
          </a:blip>
          <a:srcRect l="3026"/>
          <a:stretch/>
        </p:blipFill>
        <p:spPr>
          <a:xfrm>
            <a:off x="0" y="0"/>
            <a:ext cx="4427621" cy="6858000"/>
          </a:xfrm>
          <a:prstGeom prst="flowChartDelay">
            <a:avLst/>
          </a:prstGeom>
        </p:spPr>
      </p:pic>
    </p:spTree>
    <p:extLst>
      <p:ext uri="{BB962C8B-B14F-4D97-AF65-F5344CB8AC3E}">
        <p14:creationId xmlns:p14="http://schemas.microsoft.com/office/powerpoint/2010/main" val="28486736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icon&#10;&#10;Description automatically generated">
            <a:extLst>
              <a:ext uri="{FF2B5EF4-FFF2-40B4-BE49-F238E27FC236}">
                <a16:creationId xmlns:a16="http://schemas.microsoft.com/office/drawing/2014/main" id="{1F2364A2-66C9-41A9-9E32-32622AE8B7B5}"/>
              </a:ext>
            </a:extLst>
          </p:cNvPr>
          <p:cNvPicPr>
            <a:picLocks noGrp="1" noChangeAspect="1"/>
          </p:cNvPicPr>
          <p:nvPr>
            <p:ph idx="1"/>
          </p:nvPr>
        </p:nvPicPr>
        <p:blipFill>
          <a:blip r:embed="rId3">
            <a:clrChange>
              <a:clrFrom>
                <a:srgbClr val="FFFFFF"/>
              </a:clrFrom>
              <a:clrTo>
                <a:srgbClr val="FFFFFF">
                  <a:alpha val="0"/>
                </a:srgbClr>
              </a:clrTo>
            </a:clrChange>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9345538" y="196552"/>
            <a:ext cx="2452369" cy="2452369"/>
          </a:xfrm>
        </p:spPr>
      </p:pic>
      <p:sp>
        <p:nvSpPr>
          <p:cNvPr id="11" name="TextBox 10">
            <a:extLst>
              <a:ext uri="{FF2B5EF4-FFF2-40B4-BE49-F238E27FC236}">
                <a16:creationId xmlns:a16="http://schemas.microsoft.com/office/drawing/2014/main" id="{5849021A-DFCB-4A72-BE82-EBEED511F477}"/>
              </a:ext>
            </a:extLst>
          </p:cNvPr>
          <p:cNvSpPr txBox="1"/>
          <p:nvPr/>
        </p:nvSpPr>
        <p:spPr>
          <a:xfrm>
            <a:off x="616990" y="262485"/>
            <a:ext cx="7630258" cy="646331"/>
          </a:xfrm>
          <a:prstGeom prst="rect">
            <a:avLst/>
          </a:prstGeom>
          <a:noFill/>
        </p:spPr>
        <p:txBody>
          <a:bodyPr wrap="square" rtlCol="0">
            <a:spAutoFit/>
          </a:bodyPr>
          <a:lstStyle/>
          <a:p>
            <a:r>
              <a:rPr lang="en-GB" sz="3600" b="1" dirty="0">
                <a:solidFill>
                  <a:srgbClr val="FFCC00"/>
                </a:solidFill>
                <a:latin typeface="Trebuchet MS" panose="020B0603020202020204" pitchFamily="34" charset="0"/>
              </a:rPr>
              <a:t>Catholicism in a Hundred Objects</a:t>
            </a:r>
          </a:p>
        </p:txBody>
      </p:sp>
      <p:pic>
        <p:nvPicPr>
          <p:cNvPr id="12" name="Picture 11" descr="Icon&#10;&#10;Description automatically generated">
            <a:extLst>
              <a:ext uri="{FF2B5EF4-FFF2-40B4-BE49-F238E27FC236}">
                <a16:creationId xmlns:a16="http://schemas.microsoft.com/office/drawing/2014/main" id="{6AF0AD4E-C5D1-4CB3-9F0A-115154478BA2}"/>
              </a:ext>
            </a:extLst>
          </p:cNvPr>
          <p:cNvPicPr>
            <a:picLocks noChangeAspect="1"/>
          </p:cNvPicPr>
          <p:nvPr/>
        </p:nvPicPr>
        <p:blipFill>
          <a:blip r:embed="rId4">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pic>
        <p:nvPicPr>
          <p:cNvPr id="15" name="Picture 14">
            <a:extLst>
              <a:ext uri="{FF2B5EF4-FFF2-40B4-BE49-F238E27FC236}">
                <a16:creationId xmlns:a16="http://schemas.microsoft.com/office/drawing/2014/main" id="{1E533D42-DE70-4075-B03F-F1E6F44EF4CE}"/>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p:blipFill>
        <p:spPr>
          <a:xfrm>
            <a:off x="9222307" y="4731690"/>
            <a:ext cx="908190" cy="1250509"/>
          </a:xfrm>
          <a:prstGeom prst="rect">
            <a:avLst/>
          </a:prstGeom>
        </p:spPr>
      </p:pic>
      <p:sp>
        <p:nvSpPr>
          <p:cNvPr id="17" name="TextBox 16">
            <a:extLst>
              <a:ext uri="{FF2B5EF4-FFF2-40B4-BE49-F238E27FC236}">
                <a16:creationId xmlns:a16="http://schemas.microsoft.com/office/drawing/2014/main" id="{34C2FF2D-333F-4100-A306-93E939C81CAC}"/>
              </a:ext>
            </a:extLst>
          </p:cNvPr>
          <p:cNvSpPr txBox="1"/>
          <p:nvPr/>
        </p:nvSpPr>
        <p:spPr>
          <a:xfrm>
            <a:off x="7175620" y="6226183"/>
            <a:ext cx="5016380" cy="369332"/>
          </a:xfrm>
          <a:prstGeom prst="rect">
            <a:avLst/>
          </a:prstGeom>
          <a:noFill/>
        </p:spPr>
        <p:txBody>
          <a:bodyPr wrap="square">
            <a:spAutoFit/>
          </a:bodyPr>
          <a:lstStyle/>
          <a:p>
            <a:pPr algn="ctr"/>
            <a:r>
              <a:rPr lang="en-GB" sz="1800" dirty="0">
                <a:solidFill>
                  <a:schemeClr val="bg1"/>
                </a:solidFill>
                <a:latin typeface="Trebuchet MS" panose="020B0603020202020204" pitchFamily="34" charset="0"/>
              </a:rPr>
              <a:t>The Cross</a:t>
            </a:r>
            <a:endParaRPr lang="en-GB" dirty="0"/>
          </a:p>
        </p:txBody>
      </p:sp>
      <p:sp>
        <p:nvSpPr>
          <p:cNvPr id="18" name="TextBox 17">
            <a:extLst>
              <a:ext uri="{FF2B5EF4-FFF2-40B4-BE49-F238E27FC236}">
                <a16:creationId xmlns:a16="http://schemas.microsoft.com/office/drawing/2014/main" id="{2716E71B-871C-4709-9A7E-6E360E76ADC7}"/>
              </a:ext>
            </a:extLst>
          </p:cNvPr>
          <p:cNvSpPr txBox="1"/>
          <p:nvPr/>
        </p:nvSpPr>
        <p:spPr>
          <a:xfrm>
            <a:off x="3153678" y="5071674"/>
            <a:ext cx="5016380" cy="276999"/>
          </a:xfrm>
          <a:prstGeom prst="rect">
            <a:avLst/>
          </a:prstGeom>
          <a:noFill/>
        </p:spPr>
        <p:txBody>
          <a:bodyPr wrap="square">
            <a:spAutoFit/>
          </a:bodyPr>
          <a:lstStyle/>
          <a:p>
            <a:pPr algn="ctr"/>
            <a:r>
              <a:rPr lang="en-GB" sz="1200" dirty="0">
                <a:solidFill>
                  <a:schemeClr val="bg1"/>
                </a:solidFill>
                <a:latin typeface="Trebuchet MS" panose="020B0603020202020204" pitchFamily="34" charset="0"/>
              </a:rPr>
              <a:t>This video is 17 minutes long so watch as much or as little as you like </a:t>
            </a:r>
            <a:endParaRPr lang="en-GB" sz="1200" dirty="0"/>
          </a:p>
        </p:txBody>
      </p:sp>
      <p:pic>
        <p:nvPicPr>
          <p:cNvPr id="2" name="Online Media 1" title="Character">
            <a:hlinkClick r:id="" action="ppaction://media"/>
            <a:extLst>
              <a:ext uri="{FF2B5EF4-FFF2-40B4-BE49-F238E27FC236}">
                <a16:creationId xmlns:a16="http://schemas.microsoft.com/office/drawing/2014/main" id="{8BD85393-8C9A-4163-A2AA-859E1B36D515}"/>
              </a:ext>
            </a:extLst>
          </p:cNvPr>
          <p:cNvPicPr>
            <a:picLocks noRot="1" noChangeAspect="1"/>
          </p:cNvPicPr>
          <p:nvPr>
            <a:videoFile r:link="rId1"/>
          </p:nvPr>
        </p:nvPicPr>
        <p:blipFill>
          <a:blip r:embed="rId7"/>
          <a:stretch>
            <a:fillRect/>
          </a:stretch>
        </p:blipFill>
        <p:spPr>
          <a:xfrm>
            <a:off x="2036020" y="1021449"/>
            <a:ext cx="5250121" cy="3937591"/>
          </a:xfrm>
          <a:prstGeom prst="rect">
            <a:avLst/>
          </a:prstGeom>
        </p:spPr>
      </p:pic>
    </p:spTree>
    <p:extLst>
      <p:ext uri="{BB962C8B-B14F-4D97-AF65-F5344CB8AC3E}">
        <p14:creationId xmlns:p14="http://schemas.microsoft.com/office/powerpoint/2010/main" val="907161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walking on a road&#10;&#10;Description automatically generated with medium confidence">
            <a:extLst>
              <a:ext uri="{FF2B5EF4-FFF2-40B4-BE49-F238E27FC236}">
                <a16:creationId xmlns:a16="http://schemas.microsoft.com/office/drawing/2014/main" id="{5B1ABF0A-E007-45A8-BD24-822444CCD653}"/>
              </a:ext>
            </a:extLst>
          </p:cNvPr>
          <p:cNvPicPr>
            <a:picLocks noChangeAspect="1"/>
          </p:cNvPicPr>
          <p:nvPr/>
        </p:nvPicPr>
        <p:blipFill rotWithShape="1">
          <a:blip r:embed="rId3">
            <a:extLst>
              <a:ext uri="{28A0092B-C50C-407E-A947-70E740481C1C}">
                <a14:useLocalDpi xmlns:a14="http://schemas.microsoft.com/office/drawing/2010/main" val="0"/>
              </a:ext>
            </a:extLst>
          </a:blip>
          <a:srcRect t="8426"/>
          <a:stretch/>
        </p:blipFill>
        <p:spPr>
          <a:xfrm>
            <a:off x="0" y="0"/>
            <a:ext cx="12192000" cy="6858000"/>
          </a:xfrm>
          <a:prstGeom prst="rect">
            <a:avLst/>
          </a:prstGeom>
        </p:spPr>
      </p:pic>
      <p:sp>
        <p:nvSpPr>
          <p:cNvPr id="6" name="TextBox 5">
            <a:extLst>
              <a:ext uri="{FF2B5EF4-FFF2-40B4-BE49-F238E27FC236}">
                <a16:creationId xmlns:a16="http://schemas.microsoft.com/office/drawing/2014/main" id="{2EFDD393-E33F-451B-9907-485C95CA16FB}"/>
              </a:ext>
            </a:extLst>
          </p:cNvPr>
          <p:cNvSpPr txBox="1"/>
          <p:nvPr/>
        </p:nvSpPr>
        <p:spPr>
          <a:xfrm>
            <a:off x="512487" y="262485"/>
            <a:ext cx="7630258" cy="646331"/>
          </a:xfrm>
          <a:prstGeom prst="rect">
            <a:avLst/>
          </a:prstGeom>
          <a:noFill/>
        </p:spPr>
        <p:txBody>
          <a:bodyPr wrap="square" rtlCol="0">
            <a:spAutoFit/>
          </a:bodyPr>
          <a:lstStyle/>
          <a:p>
            <a:r>
              <a:rPr lang="en-GB" sz="3600" b="1" dirty="0">
                <a:solidFill>
                  <a:srgbClr val="003DA8"/>
                </a:solidFill>
                <a:latin typeface="Trebuchet MS" panose="020B0603020202020204" pitchFamily="34" charset="0"/>
              </a:rPr>
              <a:t>Rucksack Prayer – Part 1</a:t>
            </a:r>
          </a:p>
        </p:txBody>
      </p:sp>
      <p:pic>
        <p:nvPicPr>
          <p:cNvPr id="7" name="Picture 6" descr="Icon&#10;&#10;Description automatically generated">
            <a:extLst>
              <a:ext uri="{FF2B5EF4-FFF2-40B4-BE49-F238E27FC236}">
                <a16:creationId xmlns:a16="http://schemas.microsoft.com/office/drawing/2014/main" id="{DF54549E-CE63-40A9-BFE9-4C05DC36BC4A}"/>
              </a:ext>
            </a:extLst>
          </p:cNvPr>
          <p:cNvPicPr>
            <a:picLocks noChangeAspect="1"/>
          </p:cNvPicPr>
          <p:nvPr/>
        </p:nvPicPr>
        <p:blipFill>
          <a:blip r:embed="rId4">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pic>
        <p:nvPicPr>
          <p:cNvPr id="8" name="Online Media 7" title="Rucksack prayer part one">
            <a:hlinkClick r:id="" action="ppaction://media"/>
            <a:extLst>
              <a:ext uri="{FF2B5EF4-FFF2-40B4-BE49-F238E27FC236}">
                <a16:creationId xmlns:a16="http://schemas.microsoft.com/office/drawing/2014/main" id="{72D44D4F-C0A4-4B58-A001-D43F64F81EAD}"/>
              </a:ext>
            </a:extLst>
          </p:cNvPr>
          <p:cNvPicPr>
            <a:picLocks noRot="1" noChangeAspect="1"/>
          </p:cNvPicPr>
          <p:nvPr>
            <a:videoFile r:link="rId1"/>
          </p:nvPr>
        </p:nvPicPr>
        <p:blipFill>
          <a:blip r:embed="rId5"/>
          <a:stretch>
            <a:fillRect/>
          </a:stretch>
        </p:blipFill>
        <p:spPr>
          <a:xfrm>
            <a:off x="2157665" y="3873344"/>
            <a:ext cx="4744566" cy="2680680"/>
          </a:xfrm>
          <a:prstGeom prst="rect">
            <a:avLst/>
          </a:prstGeom>
        </p:spPr>
      </p:pic>
    </p:spTree>
    <p:extLst>
      <p:ext uri="{BB962C8B-B14F-4D97-AF65-F5344CB8AC3E}">
        <p14:creationId xmlns:p14="http://schemas.microsoft.com/office/powerpoint/2010/main" val="114195652"/>
      </p:ext>
    </p:extLst>
  </p:cSld>
  <p:clrMapOvr>
    <a:masterClrMapping/>
  </p:clrMapOvr>
  <p:timing>
    <p:tnLst>
      <p:par>
        <p:cTn id="1" dur="indefinite" restart="never" nodeType="tmRoot">
          <p:childTnLst>
            <p:video>
              <p:cMediaNode vol="80000">
                <p:cTn id="2" fill="hold" display="0">
                  <p:stCondLst>
                    <p:cond delay="indefinite"/>
                  </p:stCondLst>
                </p:cTn>
                <p:tgtEl>
                  <p:spTgt spid="8"/>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flag with a star on it&#10;&#10;Description automatically generated with low confidence">
            <a:extLst>
              <a:ext uri="{FF2B5EF4-FFF2-40B4-BE49-F238E27FC236}">
                <a16:creationId xmlns:a16="http://schemas.microsoft.com/office/drawing/2014/main" id="{67D5ECDB-72A5-43E4-8179-70837EFCD902}"/>
              </a:ext>
            </a:extLst>
          </p:cNvPr>
          <p:cNvPicPr>
            <a:picLocks noChangeAspect="1"/>
          </p:cNvPicPr>
          <p:nvPr/>
        </p:nvPicPr>
        <p:blipFill rotWithShape="1">
          <a:blip r:embed="rId3">
            <a:extLst>
              <a:ext uri="{28A0092B-C50C-407E-A947-70E740481C1C}">
                <a14:useLocalDpi xmlns:a14="http://schemas.microsoft.com/office/drawing/2010/main" val="0"/>
              </a:ext>
            </a:extLst>
          </a:blip>
          <a:srcRect r="14458" b="8056"/>
          <a:stretch/>
        </p:blipFill>
        <p:spPr>
          <a:xfrm>
            <a:off x="-1" y="-1"/>
            <a:ext cx="12192001" cy="6858001"/>
          </a:xfrm>
          <a:prstGeom prst="rect">
            <a:avLst/>
          </a:prstGeom>
        </p:spPr>
      </p:pic>
      <p:sp>
        <p:nvSpPr>
          <p:cNvPr id="6" name="TextBox 5">
            <a:extLst>
              <a:ext uri="{FF2B5EF4-FFF2-40B4-BE49-F238E27FC236}">
                <a16:creationId xmlns:a16="http://schemas.microsoft.com/office/drawing/2014/main" id="{45B621DE-1A9E-431D-BE03-A1419DD71A77}"/>
              </a:ext>
            </a:extLst>
          </p:cNvPr>
          <p:cNvSpPr txBox="1"/>
          <p:nvPr/>
        </p:nvSpPr>
        <p:spPr>
          <a:xfrm>
            <a:off x="251230" y="358279"/>
            <a:ext cx="7630258" cy="523220"/>
          </a:xfrm>
          <a:prstGeom prst="rect">
            <a:avLst/>
          </a:prstGeom>
          <a:noFill/>
        </p:spPr>
        <p:txBody>
          <a:bodyPr wrap="square" rtlCol="0">
            <a:spAutoFit/>
          </a:bodyPr>
          <a:lstStyle/>
          <a:p>
            <a:r>
              <a:rPr lang="en-GB" sz="2800" b="1" dirty="0">
                <a:solidFill>
                  <a:srgbClr val="003DA8"/>
                </a:solidFill>
                <a:latin typeface="Trebuchet MS" panose="020B0603020202020204" pitchFamily="34" charset="0"/>
              </a:rPr>
              <a:t>Making the journey to Holy Island</a:t>
            </a:r>
          </a:p>
        </p:txBody>
      </p:sp>
      <p:pic>
        <p:nvPicPr>
          <p:cNvPr id="3" name="Online Media 2" title="Making the journey to Holy Island">
            <a:hlinkClick r:id="" action="ppaction://media"/>
            <a:extLst>
              <a:ext uri="{FF2B5EF4-FFF2-40B4-BE49-F238E27FC236}">
                <a16:creationId xmlns:a16="http://schemas.microsoft.com/office/drawing/2014/main" id="{82400C7C-A7F0-4A6C-8A64-50B620F42EF0}"/>
              </a:ext>
            </a:extLst>
          </p:cNvPr>
          <p:cNvPicPr>
            <a:picLocks noRot="1" noChangeAspect="1"/>
          </p:cNvPicPr>
          <p:nvPr>
            <a:videoFile r:link="rId1"/>
          </p:nvPr>
        </p:nvPicPr>
        <p:blipFill>
          <a:blip r:embed="rId4"/>
          <a:stretch>
            <a:fillRect/>
          </a:stretch>
        </p:blipFill>
        <p:spPr>
          <a:xfrm>
            <a:off x="428879" y="1457740"/>
            <a:ext cx="5019405" cy="2835964"/>
          </a:xfrm>
          <a:prstGeom prst="rect">
            <a:avLst/>
          </a:prstGeom>
        </p:spPr>
      </p:pic>
    </p:spTree>
    <p:extLst>
      <p:ext uri="{BB962C8B-B14F-4D97-AF65-F5344CB8AC3E}">
        <p14:creationId xmlns:p14="http://schemas.microsoft.com/office/powerpoint/2010/main" val="2478234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E252B"/>
        </a:solidFill>
        <a:effectLst/>
      </p:bgPr>
    </p:bg>
    <p:spTree>
      <p:nvGrpSpPr>
        <p:cNvPr id="1" name=""/>
        <p:cNvGrpSpPr/>
        <p:nvPr/>
      </p:nvGrpSpPr>
      <p:grpSpPr>
        <a:xfrm>
          <a:off x="0" y="0"/>
          <a:ext cx="0" cy="0"/>
          <a:chOff x="0" y="0"/>
          <a:chExt cx="0" cy="0"/>
        </a:xfrm>
      </p:grpSpPr>
      <p:pic>
        <p:nvPicPr>
          <p:cNvPr id="13" name="Content Placeholder 12" descr="Text&#10;&#10;Description automatically generated with low confidence">
            <a:extLst>
              <a:ext uri="{FF2B5EF4-FFF2-40B4-BE49-F238E27FC236}">
                <a16:creationId xmlns:a16="http://schemas.microsoft.com/office/drawing/2014/main" id="{C9270646-37A6-4CE3-87EB-5479DE07BAF2}"/>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35811" r="27226"/>
          <a:stretch/>
        </p:blipFill>
        <p:spPr>
          <a:xfrm>
            <a:off x="0" y="4090737"/>
            <a:ext cx="4748463" cy="2789154"/>
          </a:xfrm>
        </p:spPr>
      </p:pic>
      <p:sp>
        <p:nvSpPr>
          <p:cNvPr id="14" name="TextBox 13">
            <a:extLst>
              <a:ext uri="{FF2B5EF4-FFF2-40B4-BE49-F238E27FC236}">
                <a16:creationId xmlns:a16="http://schemas.microsoft.com/office/drawing/2014/main" id="{02FE8839-9388-4B00-83EA-13028E51FA68}"/>
              </a:ext>
            </a:extLst>
          </p:cNvPr>
          <p:cNvSpPr txBox="1"/>
          <p:nvPr/>
        </p:nvSpPr>
        <p:spPr>
          <a:xfrm>
            <a:off x="616990" y="262485"/>
            <a:ext cx="7630258" cy="492443"/>
          </a:xfrm>
          <a:prstGeom prst="rect">
            <a:avLst/>
          </a:prstGeom>
          <a:noFill/>
        </p:spPr>
        <p:txBody>
          <a:bodyPr wrap="square" rtlCol="0">
            <a:spAutoFit/>
          </a:bodyPr>
          <a:lstStyle/>
          <a:p>
            <a:r>
              <a:rPr lang="en-GB" sz="2600" b="1" i="0" dirty="0">
                <a:solidFill>
                  <a:schemeClr val="bg1"/>
                </a:solidFill>
                <a:effectLst/>
                <a:latin typeface="Trebuchet MS" panose="020B0603020202020204" pitchFamily="34" charset="0"/>
              </a:rPr>
              <a:t>Scripture Reading - 1 Corinthians 9:16-23</a:t>
            </a:r>
            <a:endParaRPr lang="en-GB" sz="2600" b="1" dirty="0">
              <a:solidFill>
                <a:schemeClr val="bg1"/>
              </a:solidFill>
              <a:latin typeface="Trebuchet MS" panose="020B0603020202020204" pitchFamily="34" charset="0"/>
            </a:endParaRPr>
          </a:p>
        </p:txBody>
      </p:sp>
      <p:pic>
        <p:nvPicPr>
          <p:cNvPr id="15" name="Picture 14" descr="Icon&#10;&#10;Description automatically generated">
            <a:extLst>
              <a:ext uri="{FF2B5EF4-FFF2-40B4-BE49-F238E27FC236}">
                <a16:creationId xmlns:a16="http://schemas.microsoft.com/office/drawing/2014/main" id="{FD3AC81B-283A-40B3-819C-5D7787CBA393}"/>
              </a:ext>
            </a:extLst>
          </p:cNvPr>
          <p:cNvPicPr>
            <a:picLocks noChangeAspect="1"/>
          </p:cNvPicPr>
          <p:nvPr/>
        </p:nvPicPr>
        <p:blipFill>
          <a:blip r:embed="rId3">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10411327" y="5229726"/>
            <a:ext cx="1483895" cy="1483895"/>
          </a:xfrm>
          <a:prstGeom prst="rect">
            <a:avLst/>
          </a:prstGeom>
        </p:spPr>
      </p:pic>
      <p:sp>
        <p:nvSpPr>
          <p:cNvPr id="5" name="TextBox 4">
            <a:extLst>
              <a:ext uri="{FF2B5EF4-FFF2-40B4-BE49-F238E27FC236}">
                <a16:creationId xmlns:a16="http://schemas.microsoft.com/office/drawing/2014/main" id="{D88BB220-C9BD-48BE-A9CE-2F43C5F005AC}"/>
              </a:ext>
            </a:extLst>
          </p:cNvPr>
          <p:cNvSpPr txBox="1"/>
          <p:nvPr/>
        </p:nvSpPr>
        <p:spPr>
          <a:xfrm>
            <a:off x="1466926" y="782104"/>
            <a:ext cx="9258148" cy="3970318"/>
          </a:xfrm>
          <a:prstGeom prst="rect">
            <a:avLst/>
          </a:prstGeom>
          <a:noFill/>
        </p:spPr>
        <p:txBody>
          <a:bodyPr wrap="square">
            <a:spAutoFit/>
          </a:bodyPr>
          <a:lstStyle/>
          <a:p>
            <a:pPr algn="l"/>
            <a:br>
              <a:rPr lang="en-GB" b="1" i="0" dirty="0">
                <a:solidFill>
                  <a:schemeClr val="bg1"/>
                </a:solidFill>
                <a:effectLst/>
                <a:latin typeface="Trebuchet MS" panose="020B0603020202020204" pitchFamily="34" charset="0"/>
              </a:rPr>
            </a:br>
            <a:r>
              <a:rPr lang="en-GB" b="0" i="0" dirty="0">
                <a:solidFill>
                  <a:schemeClr val="bg1"/>
                </a:solidFill>
                <a:effectLst/>
                <a:latin typeface="Trebuchet MS" panose="020B0603020202020204" pitchFamily="34" charset="0"/>
              </a:rPr>
              <a:t>If I proclaim the gospel, this gives me no ground for boasting, for an obligation is laid on me, and woe to me if I do not proclaim the gospel! For if I do this of my own will, I have a reward; but if not of my own will, I am entrusted with a commission. What then is my reward? Just this: that in my proclamation I may make the gospel free of charge, so as not to make full use of my rights in the </a:t>
            </a:r>
            <a:r>
              <a:rPr lang="en-GB" dirty="0">
                <a:solidFill>
                  <a:schemeClr val="bg1"/>
                </a:solidFill>
                <a:latin typeface="Trebuchet MS" panose="020B0603020202020204" pitchFamily="34" charset="0"/>
              </a:rPr>
              <a:t>G</a:t>
            </a:r>
            <a:r>
              <a:rPr lang="en-GB" b="0" i="0" dirty="0">
                <a:solidFill>
                  <a:schemeClr val="bg1"/>
                </a:solidFill>
                <a:effectLst/>
                <a:latin typeface="Trebuchet MS" panose="020B0603020202020204" pitchFamily="34" charset="0"/>
              </a:rPr>
              <a:t>ospel. </a:t>
            </a:r>
          </a:p>
          <a:p>
            <a:pPr algn="l"/>
            <a:r>
              <a:rPr lang="en-GB" b="0" i="0" dirty="0">
                <a:solidFill>
                  <a:schemeClr val="bg1"/>
                </a:solidFill>
                <a:effectLst/>
                <a:latin typeface="Trebuchet MS" panose="020B0603020202020204" pitchFamily="34" charset="0"/>
              </a:rPr>
              <a:t>For though I am free with respect to all, I have made myself a slave to all, so that I might win more of them. To the Jews I became as a Jew, in order to win Jews. To those under the law I became as one under the law (though I myself am not under the law) so that I might win those under the law. To those outside the law I became as one outside the law (though I am not free from God's law but am under Christ's law) so that I might win those outside the law. To the weak I became weak, so that I might win the weak. I have become all things to all people, that I might by all means save some. I do it all for the sake of the gospel, so that I may share in its blessings.</a:t>
            </a:r>
          </a:p>
        </p:txBody>
      </p:sp>
    </p:spTree>
    <p:extLst>
      <p:ext uri="{BB962C8B-B14F-4D97-AF65-F5344CB8AC3E}">
        <p14:creationId xmlns:p14="http://schemas.microsoft.com/office/powerpoint/2010/main" val="2065053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B643E-A1B5-4727-A3A1-D625CE6D66F9}"/>
              </a:ext>
            </a:extLst>
          </p:cNvPr>
          <p:cNvSpPr>
            <a:spLocks noGrp="1"/>
          </p:cNvSpPr>
          <p:nvPr>
            <p:ph type="title"/>
          </p:nvPr>
        </p:nvSpPr>
        <p:spPr/>
        <p:txBody>
          <a:bodyPr/>
          <a:lstStyle/>
          <a:p>
            <a:endParaRPr lang="en-GB"/>
          </a:p>
        </p:txBody>
      </p:sp>
      <p:pic>
        <p:nvPicPr>
          <p:cNvPr id="5" name="Content Placeholder 4" descr="Diagram&#10;&#10;Description automatically generated">
            <a:extLst>
              <a:ext uri="{FF2B5EF4-FFF2-40B4-BE49-F238E27FC236}">
                <a16:creationId xmlns:a16="http://schemas.microsoft.com/office/drawing/2014/main" id="{C70156C5-DD2A-4929-8BEA-1A0BD73F071D}"/>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8537"/>
          <a:stretch/>
        </p:blipFill>
        <p:spPr>
          <a:xfrm>
            <a:off x="0" y="0"/>
            <a:ext cx="12192000" cy="6858000"/>
          </a:xfrm>
        </p:spPr>
      </p:pic>
      <p:sp>
        <p:nvSpPr>
          <p:cNvPr id="11" name="TextBox 10">
            <a:extLst>
              <a:ext uri="{FF2B5EF4-FFF2-40B4-BE49-F238E27FC236}">
                <a16:creationId xmlns:a16="http://schemas.microsoft.com/office/drawing/2014/main" id="{FF4C1B9B-83E8-4B4D-BC9A-8C1CA8017257}"/>
              </a:ext>
            </a:extLst>
          </p:cNvPr>
          <p:cNvSpPr txBox="1"/>
          <p:nvPr/>
        </p:nvSpPr>
        <p:spPr>
          <a:xfrm>
            <a:off x="5199017" y="802413"/>
            <a:ext cx="6609806" cy="4339650"/>
          </a:xfrm>
          <a:prstGeom prst="rect">
            <a:avLst/>
          </a:prstGeom>
          <a:noFill/>
        </p:spPr>
        <p:txBody>
          <a:bodyPr wrap="square" rtlCol="0">
            <a:spAutoFit/>
          </a:bodyPr>
          <a:lstStyle/>
          <a:p>
            <a:pPr algn="ctr"/>
            <a:r>
              <a:rPr lang="en-GB" sz="3600" b="1" dirty="0">
                <a:solidFill>
                  <a:srgbClr val="04659B"/>
                </a:solidFill>
                <a:latin typeface="Trebuchet MS" panose="020B0603020202020204" pitchFamily="34" charset="0"/>
              </a:rPr>
              <a:t>From what you have heard so far…</a:t>
            </a:r>
          </a:p>
          <a:p>
            <a:pPr algn="ctr"/>
            <a:endParaRPr lang="en-GB" sz="3600" b="1" dirty="0">
              <a:solidFill>
                <a:srgbClr val="04659B"/>
              </a:solidFill>
              <a:latin typeface="Trebuchet MS" panose="020B0603020202020204" pitchFamily="34" charset="0"/>
            </a:endParaRPr>
          </a:p>
          <a:p>
            <a:pPr algn="ctr"/>
            <a:r>
              <a:rPr lang="en-GB" sz="3600" b="1" dirty="0">
                <a:solidFill>
                  <a:srgbClr val="04659B"/>
                </a:solidFill>
                <a:latin typeface="Trebuchet MS" panose="020B0603020202020204" pitchFamily="34" charset="0"/>
              </a:rPr>
              <a:t> …what are your Initial thoughts, reactions, questions that come to mind?</a:t>
            </a:r>
          </a:p>
          <a:p>
            <a:pPr algn="ctr"/>
            <a:endParaRPr lang="en-GB" sz="3600" b="1" dirty="0">
              <a:solidFill>
                <a:srgbClr val="04659B"/>
              </a:solidFill>
              <a:latin typeface="Trebuchet MS" panose="020B0603020202020204" pitchFamily="34" charset="0"/>
            </a:endParaRPr>
          </a:p>
          <a:p>
            <a:pPr algn="ctr"/>
            <a:r>
              <a:rPr lang="en-GB" sz="2400" dirty="0">
                <a:solidFill>
                  <a:srgbClr val="04659B"/>
                </a:solidFill>
                <a:latin typeface="Trebuchet MS" panose="020B0603020202020204" pitchFamily="34" charset="0"/>
              </a:rPr>
              <a:t>We can discuss these later…</a:t>
            </a:r>
            <a:endParaRPr lang="en-GB" sz="2000" dirty="0">
              <a:solidFill>
                <a:srgbClr val="04659B"/>
              </a:solidFill>
              <a:latin typeface="Trebuchet MS" panose="020B0603020202020204" pitchFamily="34" charset="0"/>
            </a:endParaRPr>
          </a:p>
        </p:txBody>
      </p:sp>
      <p:pic>
        <p:nvPicPr>
          <p:cNvPr id="8" name="Picture 7" descr="Logo, icon&#10;&#10;Description automatically generated">
            <a:extLst>
              <a:ext uri="{FF2B5EF4-FFF2-40B4-BE49-F238E27FC236}">
                <a16:creationId xmlns:a16="http://schemas.microsoft.com/office/drawing/2014/main" id="{889592AC-8D86-4359-9E06-68837B566A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741" y="5220789"/>
            <a:ext cx="1420368" cy="1432560"/>
          </a:xfrm>
          <a:prstGeom prst="rect">
            <a:avLst/>
          </a:prstGeom>
        </p:spPr>
      </p:pic>
    </p:spTree>
    <p:extLst>
      <p:ext uri="{BB962C8B-B14F-4D97-AF65-F5344CB8AC3E}">
        <p14:creationId xmlns:p14="http://schemas.microsoft.com/office/powerpoint/2010/main" val="21255336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1A87EB73-69C1-44C2-B41D-8D4A61D3935B}"/>
              </a:ext>
            </a:extLst>
          </p:cNvPr>
          <p:cNvPicPr>
            <a:picLocks noChangeAspect="1"/>
          </p:cNvPicPr>
          <p:nvPr/>
        </p:nvPicPr>
        <p:blipFill>
          <a:blip r:embed="rId3">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sp>
        <p:nvSpPr>
          <p:cNvPr id="6" name="TextBox 5">
            <a:extLst>
              <a:ext uri="{FF2B5EF4-FFF2-40B4-BE49-F238E27FC236}">
                <a16:creationId xmlns:a16="http://schemas.microsoft.com/office/drawing/2014/main" id="{2FFB6BA3-3341-4160-87D9-8D02A76F01B9}"/>
              </a:ext>
            </a:extLst>
          </p:cNvPr>
          <p:cNvSpPr txBox="1"/>
          <p:nvPr/>
        </p:nvSpPr>
        <p:spPr>
          <a:xfrm>
            <a:off x="616990" y="262485"/>
            <a:ext cx="7630258" cy="646331"/>
          </a:xfrm>
          <a:prstGeom prst="rect">
            <a:avLst/>
          </a:prstGeom>
          <a:noFill/>
        </p:spPr>
        <p:txBody>
          <a:bodyPr wrap="square" rtlCol="0">
            <a:spAutoFit/>
          </a:bodyPr>
          <a:lstStyle/>
          <a:p>
            <a:r>
              <a:rPr lang="en-GB" sz="3600" b="1" dirty="0">
                <a:solidFill>
                  <a:srgbClr val="FFCC00"/>
                </a:solidFill>
                <a:latin typeface="Trebuchet MS" panose="020B0603020202020204" pitchFamily="34" charset="0"/>
              </a:rPr>
              <a:t>Main Input</a:t>
            </a:r>
          </a:p>
        </p:txBody>
      </p:sp>
      <p:sp>
        <p:nvSpPr>
          <p:cNvPr id="7" name="TextBox 6">
            <a:extLst>
              <a:ext uri="{FF2B5EF4-FFF2-40B4-BE49-F238E27FC236}">
                <a16:creationId xmlns:a16="http://schemas.microsoft.com/office/drawing/2014/main" id="{E3664420-F848-4CB4-82A1-29769EACD09B}"/>
              </a:ext>
            </a:extLst>
          </p:cNvPr>
          <p:cNvSpPr txBox="1"/>
          <p:nvPr/>
        </p:nvSpPr>
        <p:spPr>
          <a:xfrm>
            <a:off x="1466926" y="4149638"/>
            <a:ext cx="9258148" cy="2031325"/>
          </a:xfrm>
          <a:prstGeom prst="rect">
            <a:avLst/>
          </a:prstGeom>
          <a:noFill/>
        </p:spPr>
        <p:txBody>
          <a:bodyPr wrap="square">
            <a:spAutoFit/>
          </a:bodyPr>
          <a:lstStyle/>
          <a:p>
            <a:pPr algn="ctr" fontAlgn="base"/>
            <a:r>
              <a:rPr lang="en-GB" sz="1400" b="0" i="0" dirty="0">
                <a:solidFill>
                  <a:schemeClr val="bg1"/>
                </a:solidFill>
                <a:effectLst/>
                <a:latin typeface="Trebuchet MS" panose="020B0603020202020204" pitchFamily="34" charset="0"/>
              </a:rPr>
              <a:t>Leave me alone with God as much as may be.</a:t>
            </a:r>
            <a:br>
              <a:rPr lang="en-GB" sz="1400" b="0" i="0" dirty="0">
                <a:solidFill>
                  <a:schemeClr val="bg1"/>
                </a:solidFill>
                <a:effectLst/>
                <a:latin typeface="Trebuchet MS" panose="020B0603020202020204" pitchFamily="34" charset="0"/>
              </a:rPr>
            </a:br>
            <a:r>
              <a:rPr lang="en-GB" sz="1400" b="0" i="0" dirty="0">
                <a:solidFill>
                  <a:schemeClr val="bg1"/>
                </a:solidFill>
                <a:effectLst/>
                <a:latin typeface="Trebuchet MS" panose="020B0603020202020204" pitchFamily="34" charset="0"/>
              </a:rPr>
              <a:t>As the tide draws the waters close in upon the shore,</a:t>
            </a:r>
            <a:br>
              <a:rPr lang="en-GB" sz="1400" b="0" i="0" dirty="0">
                <a:solidFill>
                  <a:schemeClr val="bg1"/>
                </a:solidFill>
                <a:effectLst/>
                <a:latin typeface="Trebuchet MS" panose="020B0603020202020204" pitchFamily="34" charset="0"/>
              </a:rPr>
            </a:br>
            <a:r>
              <a:rPr lang="en-GB" sz="1400" b="0" i="0" dirty="0">
                <a:solidFill>
                  <a:schemeClr val="bg1"/>
                </a:solidFill>
                <a:effectLst/>
                <a:latin typeface="Trebuchet MS" panose="020B0603020202020204" pitchFamily="34" charset="0"/>
              </a:rPr>
              <a:t>Make me an island, set apart,</a:t>
            </a:r>
            <a:br>
              <a:rPr lang="en-GB" sz="1400" b="0" i="0" dirty="0">
                <a:solidFill>
                  <a:schemeClr val="bg1"/>
                </a:solidFill>
                <a:effectLst/>
                <a:latin typeface="Trebuchet MS" panose="020B0603020202020204" pitchFamily="34" charset="0"/>
              </a:rPr>
            </a:br>
            <a:r>
              <a:rPr lang="en-GB" sz="1400" b="0" i="0" dirty="0">
                <a:solidFill>
                  <a:schemeClr val="bg1"/>
                </a:solidFill>
                <a:effectLst/>
                <a:latin typeface="Trebuchet MS" panose="020B0603020202020204" pitchFamily="34" charset="0"/>
              </a:rPr>
              <a:t>alone with you, God, holy to you.</a:t>
            </a:r>
          </a:p>
          <a:p>
            <a:pPr algn="ctr" fontAlgn="base"/>
            <a:endParaRPr lang="en-GB" sz="1400" b="0" i="0" dirty="0">
              <a:solidFill>
                <a:schemeClr val="bg1"/>
              </a:solidFill>
              <a:effectLst/>
              <a:latin typeface="Trebuchet MS" panose="020B0603020202020204" pitchFamily="34" charset="0"/>
            </a:endParaRPr>
          </a:p>
          <a:p>
            <a:pPr algn="ctr" fontAlgn="base"/>
            <a:r>
              <a:rPr lang="en-GB" sz="1400" b="0" i="0" dirty="0">
                <a:solidFill>
                  <a:schemeClr val="bg1"/>
                </a:solidFill>
                <a:effectLst/>
                <a:latin typeface="Trebuchet MS" panose="020B0603020202020204" pitchFamily="34" charset="0"/>
              </a:rPr>
              <a:t>Then with the turning of the tide</a:t>
            </a:r>
            <a:br>
              <a:rPr lang="en-GB" sz="1400" b="0" i="0" dirty="0">
                <a:solidFill>
                  <a:schemeClr val="bg1"/>
                </a:solidFill>
                <a:effectLst/>
                <a:latin typeface="Trebuchet MS" panose="020B0603020202020204" pitchFamily="34" charset="0"/>
              </a:rPr>
            </a:br>
            <a:r>
              <a:rPr lang="en-GB" sz="1400" b="0" i="0" dirty="0">
                <a:solidFill>
                  <a:schemeClr val="bg1"/>
                </a:solidFill>
                <a:effectLst/>
                <a:latin typeface="Trebuchet MS" panose="020B0603020202020204" pitchFamily="34" charset="0"/>
              </a:rPr>
              <a:t>prepare me to carry your presence to the busy world beyond,</a:t>
            </a:r>
            <a:br>
              <a:rPr lang="en-GB" sz="1400" b="0" i="0" dirty="0">
                <a:solidFill>
                  <a:schemeClr val="bg1"/>
                </a:solidFill>
                <a:effectLst/>
                <a:latin typeface="Trebuchet MS" panose="020B0603020202020204" pitchFamily="34" charset="0"/>
              </a:rPr>
            </a:br>
            <a:r>
              <a:rPr lang="en-GB" sz="1400" b="0" i="0" dirty="0">
                <a:solidFill>
                  <a:schemeClr val="bg1"/>
                </a:solidFill>
                <a:effectLst/>
                <a:latin typeface="Trebuchet MS" panose="020B0603020202020204" pitchFamily="34" charset="0"/>
              </a:rPr>
              <a:t>the world that rushes in on me</a:t>
            </a:r>
            <a:br>
              <a:rPr lang="en-GB" sz="1400" b="0" i="0" dirty="0">
                <a:solidFill>
                  <a:schemeClr val="bg1"/>
                </a:solidFill>
                <a:effectLst/>
                <a:latin typeface="Trebuchet MS" panose="020B0603020202020204" pitchFamily="34" charset="0"/>
              </a:rPr>
            </a:br>
            <a:r>
              <a:rPr lang="en-GB" sz="1400" b="0" i="0" dirty="0">
                <a:solidFill>
                  <a:schemeClr val="bg1"/>
                </a:solidFill>
                <a:effectLst/>
                <a:latin typeface="Trebuchet MS" panose="020B0603020202020204" pitchFamily="34" charset="0"/>
              </a:rPr>
              <a:t>till the waters come again and fold me back to you.</a:t>
            </a:r>
          </a:p>
        </p:txBody>
      </p:sp>
      <p:pic>
        <p:nvPicPr>
          <p:cNvPr id="2" name="Online Media 1" title="The Footsteps of St  Aidan Exhibition Video">
            <a:hlinkClick r:id="" action="ppaction://media"/>
            <a:extLst>
              <a:ext uri="{FF2B5EF4-FFF2-40B4-BE49-F238E27FC236}">
                <a16:creationId xmlns:a16="http://schemas.microsoft.com/office/drawing/2014/main" id="{7CACDF6B-DE02-41AE-B724-0A71A3DD39DC}"/>
              </a:ext>
            </a:extLst>
          </p:cNvPr>
          <p:cNvPicPr>
            <a:picLocks noRot="1" noChangeAspect="1"/>
          </p:cNvPicPr>
          <p:nvPr>
            <a:videoFile r:link="rId1"/>
          </p:nvPr>
        </p:nvPicPr>
        <p:blipFill>
          <a:blip r:embed="rId4"/>
          <a:stretch>
            <a:fillRect/>
          </a:stretch>
        </p:blipFill>
        <p:spPr>
          <a:xfrm>
            <a:off x="2869456" y="908816"/>
            <a:ext cx="5639344" cy="3186230"/>
          </a:xfrm>
          <a:prstGeom prst="rect">
            <a:avLst/>
          </a:prstGeom>
        </p:spPr>
      </p:pic>
    </p:spTree>
    <p:extLst>
      <p:ext uri="{BB962C8B-B14F-4D97-AF65-F5344CB8AC3E}">
        <p14:creationId xmlns:p14="http://schemas.microsoft.com/office/powerpoint/2010/main" val="1203063733"/>
      </p:ext>
    </p:extLst>
  </p:cSld>
  <p:clrMapOvr>
    <a:masterClrMapping/>
  </p:clrMapOvr>
  <p:timing>
    <p:tnLst>
      <p:par>
        <p:cTn id="1" dur="indefinite" restart="never" nodeType="tmRoot">
          <p:childTnLst>
            <p:video>
              <p:cMediaNode vol="80000">
                <p:cTn id="2" fill="hold" display="0">
                  <p:stCondLst>
                    <p:cond delay="indefinite"/>
                  </p:stCondLst>
                </p:cTn>
                <p:tgtEl>
                  <p:spTgt spid="2"/>
                </p:tgtEl>
              </p:cMediaNode>
            </p:vide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3461</TotalTime>
  <Words>1583</Words>
  <Application>Microsoft Office PowerPoint</Application>
  <PresentationFormat>Widescreen</PresentationFormat>
  <Paragraphs>110</Paragraphs>
  <Slides>22</Slides>
  <Notes>0</Notes>
  <HiddenSlides>0</HiddenSlides>
  <MMClips>9</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Calibri Light</vt:lpstr>
      <vt:lpstr>Trebuchet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Griffin</dc:creator>
  <cp:lastModifiedBy>John Griffin</cp:lastModifiedBy>
  <cp:revision>38</cp:revision>
  <dcterms:created xsi:type="dcterms:W3CDTF">2021-03-09T17:12:56Z</dcterms:created>
  <dcterms:modified xsi:type="dcterms:W3CDTF">2021-10-27T13:39:44Z</dcterms:modified>
</cp:coreProperties>
</file>