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6" r:id="rId2"/>
    <p:sldId id="258" r:id="rId3"/>
    <p:sldId id="259" r:id="rId4"/>
    <p:sldId id="295" r:id="rId5"/>
    <p:sldId id="296" r:id="rId6"/>
    <p:sldId id="257" r:id="rId7"/>
    <p:sldId id="315" r:id="rId8"/>
    <p:sldId id="303" r:id="rId9"/>
    <p:sldId id="304" r:id="rId10"/>
    <p:sldId id="302" r:id="rId11"/>
    <p:sldId id="305" r:id="rId12"/>
    <p:sldId id="306" r:id="rId13"/>
    <p:sldId id="308" r:id="rId14"/>
    <p:sldId id="309" r:id="rId15"/>
    <p:sldId id="301" r:id="rId16"/>
    <p:sldId id="310" r:id="rId17"/>
    <p:sldId id="297" r:id="rId18"/>
    <p:sldId id="311" r:id="rId19"/>
    <p:sldId id="312" r:id="rId20"/>
    <p:sldId id="313" r:id="rId21"/>
    <p:sldId id="31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659B"/>
    <a:srgbClr val="0E252B"/>
    <a:srgbClr val="FFCC00"/>
    <a:srgbClr val="003DA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5" d="100"/>
          <a:sy n="105" d="100"/>
        </p:scale>
        <p:origin x="138"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E3C7-AAB7-4D1C-AE06-456E5649D1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4135DED-E66E-4C4B-8A94-21734EF91C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7DCB3E-8A9E-46B2-98CC-EC4A7054A179}"/>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5" name="Footer Placeholder 4">
            <a:extLst>
              <a:ext uri="{FF2B5EF4-FFF2-40B4-BE49-F238E27FC236}">
                <a16:creationId xmlns:a16="http://schemas.microsoft.com/office/drawing/2014/main" id="{BB185751-361A-4E91-9E81-38DCA439DC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1AA39B-B211-4E86-B778-DE618B5F25BD}"/>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412392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9E1AD-7A03-4B32-B74A-D2864860518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510595-9942-40DD-9DE7-D39B7BB2E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6EF9C9-71B3-4F2F-B628-F0061624E088}"/>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5" name="Footer Placeholder 4">
            <a:extLst>
              <a:ext uri="{FF2B5EF4-FFF2-40B4-BE49-F238E27FC236}">
                <a16:creationId xmlns:a16="http://schemas.microsoft.com/office/drawing/2014/main" id="{2234393A-F534-4ECB-ACA4-D721C57F32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53E95D-7915-4373-A814-7208071F6463}"/>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2944623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BF4A57-E224-48E4-A35A-50FCFF8081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0784FE-EA0A-4DE5-BE51-5954F4EBE6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C71255-37D9-4427-B63D-8FB315ECABB6}"/>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5" name="Footer Placeholder 4">
            <a:extLst>
              <a:ext uri="{FF2B5EF4-FFF2-40B4-BE49-F238E27FC236}">
                <a16:creationId xmlns:a16="http://schemas.microsoft.com/office/drawing/2014/main" id="{1FC2C0B2-7BB8-40D3-94BF-9B3550B934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FBD225-D223-417F-983A-2855C54E2B06}"/>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2665185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0327-BF05-4958-AC1E-1BD4316E6A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A953A5-A063-4583-B2D9-EEF1EA4F95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C859C-A2FE-4776-A92A-5C574A2FDC68}"/>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5" name="Footer Placeholder 4">
            <a:extLst>
              <a:ext uri="{FF2B5EF4-FFF2-40B4-BE49-F238E27FC236}">
                <a16:creationId xmlns:a16="http://schemas.microsoft.com/office/drawing/2014/main" id="{97768359-3AA9-4DF9-B1FD-D167025566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B9E961-D7EB-46D8-AD54-4C6333BD63F8}"/>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378701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16E7C-BB9E-4B31-A21A-647B81E7EA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FDAA65E-96DD-48A1-B967-CC0808DF9A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8D78A0-51B2-401B-B78A-201868365EF0}"/>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5" name="Footer Placeholder 4">
            <a:extLst>
              <a:ext uri="{FF2B5EF4-FFF2-40B4-BE49-F238E27FC236}">
                <a16:creationId xmlns:a16="http://schemas.microsoft.com/office/drawing/2014/main" id="{3C5C4E17-C7E8-4F6A-AAD3-130B2AB293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84AA39-B505-42B6-9343-F130030709BF}"/>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790822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31E88-FDCD-4362-B92E-4FDB564130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F2649A-8098-4738-ACD2-7D8C13710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BE624D-0673-4423-8373-3F3DC25B1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31BCEE-8F2E-4119-BA24-2B7975B4BC52}"/>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6" name="Footer Placeholder 5">
            <a:extLst>
              <a:ext uri="{FF2B5EF4-FFF2-40B4-BE49-F238E27FC236}">
                <a16:creationId xmlns:a16="http://schemas.microsoft.com/office/drawing/2014/main" id="{46459309-1994-44ED-88FC-23F12EF6DA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7E7044-6512-4A86-B25E-3B576FE143A4}"/>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239356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C01E6-1155-47AB-844E-4A26EB1633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EF83A1-988C-4687-A7F3-4474EFCE89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E4770E-9BC8-41BE-95CB-FA26CF6AA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ACCDD1-8F7F-4CE7-BCD4-A2EFE3278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0D47B4-664D-4CA3-9B79-0344B79927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30977D-9EC4-4B1D-8E11-E488282B8FFB}"/>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8" name="Footer Placeholder 7">
            <a:extLst>
              <a:ext uri="{FF2B5EF4-FFF2-40B4-BE49-F238E27FC236}">
                <a16:creationId xmlns:a16="http://schemas.microsoft.com/office/drawing/2014/main" id="{758C72A7-BB1C-4322-8C79-8EE2322A18B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86D3A2-4B31-4B29-A5CA-EBEA74F92925}"/>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25649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15B47-9B4A-4488-A444-FB398A359AC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07D5C6-853A-4883-970D-10DB57A952CB}"/>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4" name="Footer Placeholder 3">
            <a:extLst>
              <a:ext uri="{FF2B5EF4-FFF2-40B4-BE49-F238E27FC236}">
                <a16:creationId xmlns:a16="http://schemas.microsoft.com/office/drawing/2014/main" id="{F42DF8A4-15E2-4E4C-B364-9675A71B339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2FD57A4-BED5-4F3F-B5C5-315734F403F1}"/>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1898629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336E6-7B0C-4C5F-9748-E36618276986}"/>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3" name="Footer Placeholder 2">
            <a:extLst>
              <a:ext uri="{FF2B5EF4-FFF2-40B4-BE49-F238E27FC236}">
                <a16:creationId xmlns:a16="http://schemas.microsoft.com/office/drawing/2014/main" id="{78B3C3A6-D329-449A-8D91-A9470D32BD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869F15-F54E-4725-BCAF-1B63DBAF6E82}"/>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446473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EC20B-EAB1-42AE-B63D-F2FE46C191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FD6BB56-5499-4917-A5CA-463D9CA1EA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858C04-B3B2-4E71-8B6E-5D0C0EA423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35DB7-A917-441D-BF7B-D2D5A9A10BC3}"/>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6" name="Footer Placeholder 5">
            <a:extLst>
              <a:ext uri="{FF2B5EF4-FFF2-40B4-BE49-F238E27FC236}">
                <a16:creationId xmlns:a16="http://schemas.microsoft.com/office/drawing/2014/main" id="{EF8AE488-EA5F-45A7-A0F7-47E9EF6FD3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F178E8-D4E4-40AD-9801-30CAF86F6395}"/>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92956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6F9A-2824-49DA-B41C-3F74C1769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41CF6BE-FD0A-4831-9A45-58D02895AA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E3C20-16F7-42F9-A42A-FE9EAB651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5F8822-8B8F-40E1-A1F1-0BB6669C14FD}"/>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6" name="Footer Placeholder 5">
            <a:extLst>
              <a:ext uri="{FF2B5EF4-FFF2-40B4-BE49-F238E27FC236}">
                <a16:creationId xmlns:a16="http://schemas.microsoft.com/office/drawing/2014/main" id="{C7BC5B24-8EE5-4B9B-A656-CA5E9788B5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901F9B-BF47-49FD-8CE9-01620C206407}"/>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850282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4659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D49F4E-6069-49F3-9C15-A0C3D601B9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D6046E-174B-4092-B010-C6E12F558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BB518F-D012-49D4-98CB-BD3C99BCF3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F0801-CB5D-4432-A65B-676A93D42997}" type="datetimeFigureOut">
              <a:rPr lang="en-GB" smtClean="0"/>
              <a:t>25/10/2021</a:t>
            </a:fld>
            <a:endParaRPr lang="en-GB"/>
          </a:p>
        </p:txBody>
      </p:sp>
      <p:sp>
        <p:nvSpPr>
          <p:cNvPr id="5" name="Footer Placeholder 4">
            <a:extLst>
              <a:ext uri="{FF2B5EF4-FFF2-40B4-BE49-F238E27FC236}">
                <a16:creationId xmlns:a16="http://schemas.microsoft.com/office/drawing/2014/main" id="{E71127B8-7AD5-4F8D-A90D-3E7E83227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E8B9BC-FB32-4BE4-8960-EF0AD30AF6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F0303-CABC-4E1C-BD8A-1E704EDC69A4}" type="slidenum">
              <a:rPr lang="en-GB" smtClean="0"/>
              <a:t>‹#›</a:t>
            </a:fld>
            <a:endParaRPr lang="en-GB"/>
          </a:p>
        </p:txBody>
      </p:sp>
    </p:spTree>
    <p:extLst>
      <p:ext uri="{BB962C8B-B14F-4D97-AF65-F5344CB8AC3E}">
        <p14:creationId xmlns:p14="http://schemas.microsoft.com/office/powerpoint/2010/main" val="2001189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gWz4feHp0ko?feature=oembed"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Re5qy9_Iu50?feature=oembed" TargetMode="Externa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Ggf8pmRZzHo?feature=oembed"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Layout" Target="../slideLayouts/slideLayout2.xml"/><Relationship Id="rId1" Type="http://schemas.openxmlformats.org/officeDocument/2006/relationships/video" Target="https://www.youtube.com/embed/XcOwjYPozi0?feature=oembed" TargetMode="External"/><Relationship Id="rId5" Type="http://schemas.openxmlformats.org/officeDocument/2006/relationships/image" Target="../media/image27.jpeg"/><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5.jpg"/><Relationship Id="rId7" Type="http://schemas.openxmlformats.org/officeDocument/2006/relationships/hyperlink" Target="https://freepngimg.com/png/77337-and-pigeons-transparent-prayer-white-dove-bird" TargetMode="External"/><Relationship Id="rId2" Type="http://schemas.openxmlformats.org/officeDocument/2006/relationships/slideLayout" Target="../slideLayouts/slideLayout2.xml"/><Relationship Id="rId1" Type="http://schemas.openxmlformats.org/officeDocument/2006/relationships/video" Target="https://www.youtube.com/embed/ZMBE3Z1tMfQ?feature=oembed" TargetMode="Externa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video" Target="https://www.youtube.com/embed/nXZVhWaPJ20?feature=oembed" TargetMode="External"/><Relationship Id="rId5" Type="http://schemas.openxmlformats.org/officeDocument/2006/relationships/image" Target="../media/image9.jpe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xml"/><Relationship Id="rId1" Type="http://schemas.openxmlformats.org/officeDocument/2006/relationships/video" Target="https://www.youtube.com/embed/m_RI6rO67N8?feature=oembed"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Uq56ectzwno?feature=oembed"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2DF23EA5-1C2A-4159-AE93-4774E667A65E}"/>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6930190" y="882315"/>
            <a:ext cx="3750043" cy="3750043"/>
          </a:xfrm>
          <a:prstGeom prst="rect">
            <a:avLst/>
          </a:prstGeom>
        </p:spPr>
      </p:pic>
      <p:sp>
        <p:nvSpPr>
          <p:cNvPr id="12" name="TextBox 11">
            <a:extLst>
              <a:ext uri="{FF2B5EF4-FFF2-40B4-BE49-F238E27FC236}">
                <a16:creationId xmlns:a16="http://schemas.microsoft.com/office/drawing/2014/main" id="{CD0D190A-133C-4664-BD79-9A9F9244B8A4}"/>
              </a:ext>
            </a:extLst>
          </p:cNvPr>
          <p:cNvSpPr txBox="1"/>
          <p:nvPr/>
        </p:nvSpPr>
        <p:spPr>
          <a:xfrm>
            <a:off x="2579495" y="2162051"/>
            <a:ext cx="4787116" cy="1190570"/>
          </a:xfrm>
          <a:prstGeom prst="rect">
            <a:avLst/>
          </a:prstGeom>
          <a:noFill/>
        </p:spPr>
        <p:txBody>
          <a:bodyPr wrap="square" rtlCol="0">
            <a:prstTxWarp prst="textPlain">
              <a:avLst/>
            </a:prstTxWarp>
            <a:spAutoFit/>
          </a:bodyPr>
          <a:lstStyle/>
          <a:p>
            <a:pPr algn="ctr"/>
            <a:r>
              <a:rPr lang="en-GB" sz="5400" b="1" dirty="0">
                <a:solidFill>
                  <a:srgbClr val="FFCC00"/>
                </a:solidFill>
                <a:latin typeface="Trebuchet MS" panose="020B0603020202020204" pitchFamily="34" charset="0"/>
                <a:cs typeface="Cavolini" panose="020B0502040204020203" pitchFamily="66" charset="0"/>
              </a:rPr>
              <a:t>CAMINO</a:t>
            </a:r>
          </a:p>
        </p:txBody>
      </p:sp>
      <p:sp>
        <p:nvSpPr>
          <p:cNvPr id="13" name="TextBox 12">
            <a:extLst>
              <a:ext uri="{FF2B5EF4-FFF2-40B4-BE49-F238E27FC236}">
                <a16:creationId xmlns:a16="http://schemas.microsoft.com/office/drawing/2014/main" id="{E196F29A-B3F6-4331-8840-EA3424C564BE}"/>
              </a:ext>
            </a:extLst>
          </p:cNvPr>
          <p:cNvSpPr txBox="1"/>
          <p:nvPr/>
        </p:nvSpPr>
        <p:spPr>
          <a:xfrm>
            <a:off x="2189847" y="3459050"/>
            <a:ext cx="5791000" cy="646331"/>
          </a:xfrm>
          <a:prstGeom prst="rect">
            <a:avLst/>
          </a:prstGeom>
          <a:noFill/>
        </p:spPr>
        <p:txBody>
          <a:bodyPr wrap="square" rtlCol="0">
            <a:spAutoFit/>
          </a:bodyPr>
          <a:lstStyle/>
          <a:p>
            <a:pPr algn="ctr"/>
            <a:r>
              <a:rPr lang="en-GB" sz="3600" dirty="0">
                <a:solidFill>
                  <a:srgbClr val="FFCC00"/>
                </a:solidFill>
                <a:latin typeface="Trebuchet MS" panose="020B0603020202020204" pitchFamily="34" charset="0"/>
                <a:cs typeface="Cavolini" panose="020B0502040204020203" pitchFamily="66" charset="0"/>
              </a:rPr>
              <a:t>Making the Journey…</a:t>
            </a:r>
          </a:p>
        </p:txBody>
      </p:sp>
      <p:sp>
        <p:nvSpPr>
          <p:cNvPr id="16" name="TextBox 15">
            <a:extLst>
              <a:ext uri="{FF2B5EF4-FFF2-40B4-BE49-F238E27FC236}">
                <a16:creationId xmlns:a16="http://schemas.microsoft.com/office/drawing/2014/main" id="{54BEB45C-D797-4F15-861C-3E5F9F7DBE70}"/>
              </a:ext>
            </a:extLst>
          </p:cNvPr>
          <p:cNvSpPr txBox="1"/>
          <p:nvPr/>
        </p:nvSpPr>
        <p:spPr>
          <a:xfrm>
            <a:off x="914400" y="5887573"/>
            <a:ext cx="10363199" cy="584775"/>
          </a:xfrm>
          <a:prstGeom prst="rect">
            <a:avLst/>
          </a:prstGeom>
          <a:noFill/>
        </p:spPr>
        <p:txBody>
          <a:bodyPr wrap="square" rtlCol="0">
            <a:spAutoFit/>
          </a:bodyPr>
          <a:lstStyle/>
          <a:p>
            <a:pPr algn="ctr"/>
            <a:r>
              <a:rPr lang="en-GB" sz="3200" dirty="0">
                <a:solidFill>
                  <a:schemeClr val="bg1"/>
                </a:solidFill>
                <a:latin typeface="Trebuchet MS" panose="020B0603020202020204" pitchFamily="34" charset="0"/>
                <a:cs typeface="Cavolini" panose="020B0502040204020203" pitchFamily="66" charset="0"/>
              </a:rPr>
              <a:t>Making the journey as a pilgrim to the Holy Land </a:t>
            </a:r>
          </a:p>
        </p:txBody>
      </p:sp>
      <p:pic>
        <p:nvPicPr>
          <p:cNvPr id="18" name="Picture 17" descr="Logo&#10;&#10;Description automatically generated with medium confidence">
            <a:extLst>
              <a:ext uri="{FF2B5EF4-FFF2-40B4-BE49-F238E27FC236}">
                <a16:creationId xmlns:a16="http://schemas.microsoft.com/office/drawing/2014/main" id="{346D0A1F-593E-4778-8272-AB293CA77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114" y="112872"/>
            <a:ext cx="3590733" cy="646332"/>
          </a:xfrm>
          <a:prstGeom prst="rect">
            <a:avLst/>
          </a:prstGeom>
        </p:spPr>
      </p:pic>
    </p:spTree>
    <p:extLst>
      <p:ext uri="{BB962C8B-B14F-4D97-AF65-F5344CB8AC3E}">
        <p14:creationId xmlns:p14="http://schemas.microsoft.com/office/powerpoint/2010/main" val="1457791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A87EB73-69C1-44C2-B41D-8D4A61D3935B}"/>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6" name="TextBox 5">
            <a:extLst>
              <a:ext uri="{FF2B5EF4-FFF2-40B4-BE49-F238E27FC236}">
                <a16:creationId xmlns:a16="http://schemas.microsoft.com/office/drawing/2014/main" id="{2FFB6BA3-3341-4160-87D9-8D02A76F01B9}"/>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Reflection</a:t>
            </a:r>
          </a:p>
        </p:txBody>
      </p:sp>
      <p:sp>
        <p:nvSpPr>
          <p:cNvPr id="7" name="TextBox 6">
            <a:extLst>
              <a:ext uri="{FF2B5EF4-FFF2-40B4-BE49-F238E27FC236}">
                <a16:creationId xmlns:a16="http://schemas.microsoft.com/office/drawing/2014/main" id="{E3664420-F848-4CB4-82A1-29769EACD09B}"/>
              </a:ext>
            </a:extLst>
          </p:cNvPr>
          <p:cNvSpPr txBox="1"/>
          <p:nvPr/>
        </p:nvSpPr>
        <p:spPr>
          <a:xfrm>
            <a:off x="2023291" y="5949183"/>
            <a:ext cx="9258148" cy="646331"/>
          </a:xfrm>
          <a:prstGeom prst="rect">
            <a:avLst/>
          </a:prstGeom>
          <a:noFill/>
        </p:spPr>
        <p:txBody>
          <a:bodyPr wrap="square">
            <a:spAutoFit/>
          </a:bodyPr>
          <a:lstStyle/>
          <a:p>
            <a:pPr algn="ctr"/>
            <a:r>
              <a:rPr lang="en-GB" b="0" i="0" dirty="0">
                <a:solidFill>
                  <a:schemeClr val="bg1"/>
                </a:solidFill>
                <a:effectLst/>
                <a:latin typeface="Trade Gothic Next" panose="020B0604020202020204" pitchFamily="34" charset="0"/>
              </a:rPr>
              <a:t>“In the wilderness prepare the way of the Lord; make straight in the desert a highway for our God.” Isaiah 40:3</a:t>
            </a:r>
            <a:endParaRPr lang="en-GB" dirty="0">
              <a:solidFill>
                <a:schemeClr val="bg1"/>
              </a:solidFill>
              <a:latin typeface="Trade Gothic Next" panose="020B0604020202020204" pitchFamily="34" charset="0"/>
            </a:endParaRPr>
          </a:p>
        </p:txBody>
      </p:sp>
      <p:pic>
        <p:nvPicPr>
          <p:cNvPr id="2" name="Online Media 1" title="Nearer My God To Thee (with lyrics) - The Most BEAUTIFUL hymn you’ve EVER Heard!">
            <a:hlinkClick r:id="" action="ppaction://media"/>
            <a:extLst>
              <a:ext uri="{FF2B5EF4-FFF2-40B4-BE49-F238E27FC236}">
                <a16:creationId xmlns:a16="http://schemas.microsoft.com/office/drawing/2014/main" id="{DB06F99E-CB93-40DD-AEE8-5277F89397E1}"/>
              </a:ext>
            </a:extLst>
          </p:cNvPr>
          <p:cNvPicPr>
            <a:picLocks noRot="1" noChangeAspect="1"/>
          </p:cNvPicPr>
          <p:nvPr>
            <a:videoFile r:link="rId1"/>
          </p:nvPr>
        </p:nvPicPr>
        <p:blipFill>
          <a:blip r:embed="rId4"/>
          <a:stretch>
            <a:fillRect/>
          </a:stretch>
        </p:blipFill>
        <p:spPr>
          <a:xfrm>
            <a:off x="2130009" y="1136955"/>
            <a:ext cx="7630258" cy="4311096"/>
          </a:xfrm>
          <a:prstGeom prst="rect">
            <a:avLst/>
          </a:prstGeom>
        </p:spPr>
      </p:pic>
    </p:spTree>
    <p:extLst>
      <p:ext uri="{BB962C8B-B14F-4D97-AF65-F5344CB8AC3E}">
        <p14:creationId xmlns:p14="http://schemas.microsoft.com/office/powerpoint/2010/main" val="1816330635"/>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F0A0A782-73E6-4FBD-B256-F80A2A3DD5C9}"/>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6" name="TextBox 5">
            <a:extLst>
              <a:ext uri="{FF2B5EF4-FFF2-40B4-BE49-F238E27FC236}">
                <a16:creationId xmlns:a16="http://schemas.microsoft.com/office/drawing/2014/main" id="{0FB345C6-9CB0-4ACC-8351-9F19AA996ACB}"/>
              </a:ext>
            </a:extLst>
          </p:cNvPr>
          <p:cNvSpPr txBox="1"/>
          <p:nvPr/>
        </p:nvSpPr>
        <p:spPr>
          <a:xfrm>
            <a:off x="589558"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What is a pilgrimage?</a:t>
            </a:r>
          </a:p>
        </p:txBody>
      </p:sp>
      <p:pic>
        <p:nvPicPr>
          <p:cNvPr id="2" name="Online Media 1" title="What is a Catholic pilgrimage?">
            <a:hlinkClick r:id="" action="ppaction://media"/>
            <a:extLst>
              <a:ext uri="{FF2B5EF4-FFF2-40B4-BE49-F238E27FC236}">
                <a16:creationId xmlns:a16="http://schemas.microsoft.com/office/drawing/2014/main" id="{B0F654B4-46BA-4839-8C30-01077A4FBA2B}"/>
              </a:ext>
            </a:extLst>
          </p:cNvPr>
          <p:cNvPicPr>
            <a:picLocks noRot="1" noChangeAspect="1"/>
          </p:cNvPicPr>
          <p:nvPr>
            <a:videoFile r:link="rId1"/>
          </p:nvPr>
        </p:nvPicPr>
        <p:blipFill>
          <a:blip r:embed="rId4"/>
          <a:stretch>
            <a:fillRect/>
          </a:stretch>
        </p:blipFill>
        <p:spPr>
          <a:xfrm>
            <a:off x="2505190" y="1339277"/>
            <a:ext cx="7630258" cy="4311095"/>
          </a:xfrm>
          <a:prstGeom prst="rect">
            <a:avLst/>
          </a:prstGeom>
        </p:spPr>
      </p:pic>
    </p:spTree>
    <p:extLst>
      <p:ext uri="{BB962C8B-B14F-4D97-AF65-F5344CB8AC3E}">
        <p14:creationId xmlns:p14="http://schemas.microsoft.com/office/powerpoint/2010/main" val="308467721"/>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1A43-149C-44E0-BA8E-0E21F038125A}"/>
              </a:ext>
            </a:extLst>
          </p:cNvPr>
          <p:cNvSpPr>
            <a:spLocks noGrp="1"/>
          </p:cNvSpPr>
          <p:nvPr>
            <p:ph type="title"/>
          </p:nvPr>
        </p:nvSpPr>
        <p:spPr/>
        <p:txBody>
          <a:bodyPr/>
          <a:lstStyle/>
          <a:p>
            <a:endParaRPr lang="en-GB"/>
          </a:p>
        </p:txBody>
      </p:sp>
      <p:pic>
        <p:nvPicPr>
          <p:cNvPr id="9" name="Content Placeholder 8" descr="A book on a table&#10;&#10;Description automatically generated with medium confidence">
            <a:extLst>
              <a:ext uri="{FF2B5EF4-FFF2-40B4-BE49-F238E27FC236}">
                <a16:creationId xmlns:a16="http://schemas.microsoft.com/office/drawing/2014/main" id="{98D69EA9-B0DF-4F5E-9ED8-04833B3C04A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000"/>
          <a:stretch/>
        </p:blipFill>
        <p:spPr>
          <a:xfrm>
            <a:off x="0" y="0"/>
            <a:ext cx="12192000" cy="6858000"/>
          </a:xfrm>
        </p:spPr>
      </p:pic>
      <p:sp>
        <p:nvSpPr>
          <p:cNvPr id="10" name="TextBox 9">
            <a:extLst>
              <a:ext uri="{FF2B5EF4-FFF2-40B4-BE49-F238E27FC236}">
                <a16:creationId xmlns:a16="http://schemas.microsoft.com/office/drawing/2014/main" id="{10ACA547-A48D-46E5-84E0-31F7C1629466}"/>
              </a:ext>
            </a:extLst>
          </p:cNvPr>
          <p:cNvSpPr txBox="1"/>
          <p:nvPr/>
        </p:nvSpPr>
        <p:spPr>
          <a:xfrm>
            <a:off x="471780" y="91456"/>
            <a:ext cx="7630258" cy="584775"/>
          </a:xfrm>
          <a:prstGeom prst="rect">
            <a:avLst/>
          </a:prstGeom>
          <a:noFill/>
        </p:spPr>
        <p:txBody>
          <a:bodyPr wrap="square" rtlCol="0">
            <a:spAutoFit/>
          </a:bodyPr>
          <a:lstStyle/>
          <a:p>
            <a:r>
              <a:rPr lang="en-GB" sz="3200" b="1" dirty="0">
                <a:latin typeface="Trebuchet MS" panose="020B0603020202020204" pitchFamily="34" charset="0"/>
              </a:rPr>
              <a:t>Catechism of the Catholic Church</a:t>
            </a:r>
          </a:p>
        </p:txBody>
      </p:sp>
      <p:sp>
        <p:nvSpPr>
          <p:cNvPr id="12" name="TextBox 11">
            <a:extLst>
              <a:ext uri="{FF2B5EF4-FFF2-40B4-BE49-F238E27FC236}">
                <a16:creationId xmlns:a16="http://schemas.microsoft.com/office/drawing/2014/main" id="{CD3B0047-FC6F-4BF7-B064-C41A82B02B6B}"/>
              </a:ext>
            </a:extLst>
          </p:cNvPr>
          <p:cNvSpPr txBox="1"/>
          <p:nvPr/>
        </p:nvSpPr>
        <p:spPr>
          <a:xfrm>
            <a:off x="471780" y="846065"/>
            <a:ext cx="11457444" cy="3323987"/>
          </a:xfrm>
          <a:prstGeom prst="rect">
            <a:avLst/>
          </a:prstGeom>
          <a:noFill/>
        </p:spPr>
        <p:txBody>
          <a:bodyPr wrap="square">
            <a:spAutoFit/>
          </a:bodyPr>
          <a:lstStyle/>
          <a:p>
            <a:pPr algn="l"/>
            <a:r>
              <a:rPr lang="en-GB" sz="1400" b="0" i="0" dirty="0">
                <a:solidFill>
                  <a:srgbClr val="000000"/>
                </a:solidFill>
                <a:effectLst/>
                <a:latin typeface="Trebuchet MS" panose="020B0603020202020204" pitchFamily="34" charset="0"/>
              </a:rPr>
              <a:t>574 From the beginning of Jesus' public ministry, certain Pharisees and partisans of Herod together with priests and scribes agreed together to destroy him. Because of certain acts of his expelling demons, forgiving sins, healing on the sabbath day, his novel interpretation of the precepts of the Law regarding purity, and his familiarity with tax collectors and public sinners--some ill-intentioned persons suspected Jesus of demonic possession. He is accused of blasphemy and false prophecy, religious crimes which the Law punished with death by stoning.</a:t>
            </a:r>
            <a:endParaRPr lang="en-GB" sz="1400" b="0" i="0" baseline="30000" dirty="0">
              <a:solidFill>
                <a:srgbClr val="000000"/>
              </a:solidFill>
              <a:effectLst/>
              <a:latin typeface="Trebuchet MS" panose="020B0603020202020204" pitchFamily="34" charset="0"/>
            </a:endParaRPr>
          </a:p>
          <a:p>
            <a:pPr algn="l"/>
            <a:endParaRPr lang="en-GB" sz="1400" b="0" i="0" dirty="0">
              <a:solidFill>
                <a:srgbClr val="000000"/>
              </a:solidFill>
              <a:effectLst/>
              <a:latin typeface="Trebuchet MS" panose="020B0603020202020204" pitchFamily="34" charset="0"/>
            </a:endParaRPr>
          </a:p>
          <a:p>
            <a:pPr algn="l"/>
            <a:r>
              <a:rPr lang="en-GB" sz="1400" b="0" i="0" dirty="0">
                <a:solidFill>
                  <a:srgbClr val="000000"/>
                </a:solidFill>
                <a:effectLst/>
                <a:latin typeface="Trebuchet MS" panose="020B0603020202020204" pitchFamily="34" charset="0"/>
              </a:rPr>
              <a:t>575 Many of Jesus' deeds and words constituted a "sign of contradiction",</a:t>
            </a:r>
            <a:r>
              <a:rPr lang="en-GB" sz="1400" b="0" i="0" baseline="30000" dirty="0">
                <a:solidFill>
                  <a:srgbClr val="000000"/>
                </a:solidFill>
                <a:effectLst/>
                <a:latin typeface="Trebuchet MS" panose="020B0603020202020204" pitchFamily="34" charset="0"/>
              </a:rPr>
              <a:t> </a:t>
            </a:r>
            <a:r>
              <a:rPr lang="en-GB" sz="1400" b="0" i="0" dirty="0">
                <a:solidFill>
                  <a:srgbClr val="000000"/>
                </a:solidFill>
                <a:effectLst/>
                <a:latin typeface="Trebuchet MS" panose="020B0603020202020204" pitchFamily="34" charset="0"/>
              </a:rPr>
              <a:t>but more so for the religious authorities in Jerusalem, whom the Gospel according to John often calls simply "the Jews",</a:t>
            </a:r>
            <a:r>
              <a:rPr lang="en-GB" sz="1400" b="0" i="0" baseline="30000" dirty="0">
                <a:solidFill>
                  <a:srgbClr val="000000"/>
                </a:solidFill>
                <a:effectLst/>
                <a:latin typeface="Trebuchet MS" panose="020B0603020202020204" pitchFamily="34" charset="0"/>
              </a:rPr>
              <a:t> </a:t>
            </a:r>
            <a:r>
              <a:rPr lang="en-GB" sz="1400" b="0" i="0" dirty="0">
                <a:solidFill>
                  <a:srgbClr val="000000"/>
                </a:solidFill>
                <a:effectLst/>
                <a:latin typeface="Trebuchet MS" panose="020B0603020202020204" pitchFamily="34" charset="0"/>
              </a:rPr>
              <a:t>than for the ordinary People of God.</a:t>
            </a:r>
            <a:r>
              <a:rPr lang="en-GB" sz="1400" b="0" i="0" baseline="30000" dirty="0">
                <a:solidFill>
                  <a:srgbClr val="000000"/>
                </a:solidFill>
                <a:effectLst/>
                <a:latin typeface="Trebuchet MS" panose="020B0603020202020204" pitchFamily="34" charset="0"/>
              </a:rPr>
              <a:t> </a:t>
            </a:r>
            <a:r>
              <a:rPr lang="en-GB" sz="1400" b="0" i="0" dirty="0">
                <a:solidFill>
                  <a:srgbClr val="000000"/>
                </a:solidFill>
                <a:effectLst/>
                <a:latin typeface="Trebuchet MS" panose="020B0603020202020204" pitchFamily="34" charset="0"/>
              </a:rPr>
              <a:t>To be sure, Christ's relations with the Pharisees were not exclusively polemical. Some Pharisees warn him of the danger he was courting;</a:t>
            </a:r>
            <a:r>
              <a:rPr lang="en-GB" sz="1400" b="0" i="0" baseline="30000" dirty="0">
                <a:solidFill>
                  <a:srgbClr val="000000"/>
                </a:solidFill>
                <a:effectLst/>
                <a:latin typeface="Trebuchet MS" panose="020B0603020202020204" pitchFamily="34" charset="0"/>
              </a:rPr>
              <a:t> </a:t>
            </a:r>
            <a:r>
              <a:rPr lang="en-GB" sz="1400" b="0" i="0" dirty="0">
                <a:solidFill>
                  <a:srgbClr val="000000"/>
                </a:solidFill>
                <a:effectLst/>
                <a:latin typeface="Trebuchet MS" panose="020B0603020202020204" pitchFamily="34" charset="0"/>
              </a:rPr>
              <a:t>Jesus praises some of them, like the scribe of Mark 12:34, and dines several times at their homes.</a:t>
            </a:r>
            <a:r>
              <a:rPr lang="en-GB" sz="1400" b="0" i="0" baseline="30000" dirty="0">
                <a:solidFill>
                  <a:srgbClr val="000000"/>
                </a:solidFill>
                <a:effectLst/>
                <a:latin typeface="Trebuchet MS" panose="020B0603020202020204" pitchFamily="34" charset="0"/>
              </a:rPr>
              <a:t> </a:t>
            </a:r>
            <a:r>
              <a:rPr lang="en-GB" sz="1400" b="0" i="0" dirty="0">
                <a:solidFill>
                  <a:srgbClr val="000000"/>
                </a:solidFill>
                <a:effectLst/>
                <a:latin typeface="Trebuchet MS" panose="020B0603020202020204" pitchFamily="34" charset="0"/>
              </a:rPr>
              <a:t>Jesus endorses some of the teachings imparted by this religious elite of God's people: the resurrection of the dead,</a:t>
            </a:r>
            <a:r>
              <a:rPr lang="en-GB" sz="1400" b="0" i="0" baseline="30000" dirty="0">
                <a:solidFill>
                  <a:srgbClr val="000000"/>
                </a:solidFill>
                <a:effectLst/>
                <a:latin typeface="Trebuchet MS" panose="020B0603020202020204" pitchFamily="34" charset="0"/>
              </a:rPr>
              <a:t> </a:t>
            </a:r>
            <a:r>
              <a:rPr lang="en-GB" sz="1400" b="0" i="0" dirty="0">
                <a:solidFill>
                  <a:srgbClr val="000000"/>
                </a:solidFill>
                <a:effectLst/>
                <a:latin typeface="Trebuchet MS" panose="020B0603020202020204" pitchFamily="34" charset="0"/>
              </a:rPr>
              <a:t>certain forms of piety (almsgiving, fasting and prayer),</a:t>
            </a:r>
            <a:r>
              <a:rPr lang="en-GB" sz="1400" b="0" i="0" baseline="30000" dirty="0">
                <a:solidFill>
                  <a:srgbClr val="000000"/>
                </a:solidFill>
                <a:effectLst/>
                <a:latin typeface="Trebuchet MS" panose="020B0603020202020204" pitchFamily="34" charset="0"/>
              </a:rPr>
              <a:t> </a:t>
            </a:r>
            <a:r>
              <a:rPr lang="en-GB" sz="1400" b="0" i="0" dirty="0">
                <a:solidFill>
                  <a:srgbClr val="000000"/>
                </a:solidFill>
                <a:effectLst/>
                <a:latin typeface="Trebuchet MS" panose="020B0603020202020204" pitchFamily="34" charset="0"/>
              </a:rPr>
              <a:t>The custom of addressing God as Father, and the centrality of the commandment to love God and neighbour.</a:t>
            </a:r>
          </a:p>
          <a:p>
            <a:pPr algn="l"/>
            <a:endParaRPr lang="en-GB" sz="1400" b="0" i="0" dirty="0">
              <a:solidFill>
                <a:srgbClr val="000000"/>
              </a:solidFill>
              <a:effectLst/>
              <a:latin typeface="Trebuchet MS" panose="020B0603020202020204" pitchFamily="34" charset="0"/>
            </a:endParaRPr>
          </a:p>
          <a:p>
            <a:pPr algn="l"/>
            <a:r>
              <a:rPr lang="en-GB" sz="1400" b="0" i="0" dirty="0">
                <a:solidFill>
                  <a:srgbClr val="000000"/>
                </a:solidFill>
                <a:effectLst/>
                <a:latin typeface="Trebuchet MS" panose="020B0603020202020204" pitchFamily="34" charset="0"/>
              </a:rPr>
              <a:t>576 In the eyes of many in Israel, Jesus seems to be acting against essential institutions of the Chosen People: - submission to the whole of the Law in its written commandments and, for the Pharisees, in the interpretation of oral tradition; - the centrality of the Temple at Jerusalem as the holy place where God's presence dwells in a special way; - faith in the one God whose glory no man can share.</a:t>
            </a:r>
          </a:p>
        </p:txBody>
      </p:sp>
      <p:pic>
        <p:nvPicPr>
          <p:cNvPr id="13" name="Picture 12" descr="Icon&#10;&#10;Description automatically generated">
            <a:extLst>
              <a:ext uri="{FF2B5EF4-FFF2-40B4-BE49-F238E27FC236}">
                <a16:creationId xmlns:a16="http://schemas.microsoft.com/office/drawing/2014/main" id="{06AEF37C-9963-404E-AB9D-7CB4F808589F}"/>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Tree>
    <p:extLst>
      <p:ext uri="{BB962C8B-B14F-4D97-AF65-F5344CB8AC3E}">
        <p14:creationId xmlns:p14="http://schemas.microsoft.com/office/powerpoint/2010/main" val="2956379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92FB99E-B909-4EFC-B24F-EF0640EB8F13}"/>
              </a:ext>
            </a:extLst>
          </p:cNvPr>
          <p:cNvSpPr txBox="1"/>
          <p:nvPr/>
        </p:nvSpPr>
        <p:spPr>
          <a:xfrm>
            <a:off x="640080" y="2872899"/>
            <a:ext cx="4243589" cy="1662525"/>
          </a:xfrm>
          <a:prstGeom prst="rect">
            <a:avLst/>
          </a:prstGeom>
        </p:spPr>
        <p:txBody>
          <a:bodyPr vert="horz" lIns="91440" tIns="45720" rIns="91440" bIns="45720" rtlCol="0">
            <a:normAutofit/>
          </a:bodyPr>
          <a:lstStyle/>
          <a:p>
            <a:pPr>
              <a:lnSpc>
                <a:spcPct val="90000"/>
              </a:lnSpc>
              <a:spcAft>
                <a:spcPts val="600"/>
              </a:spcAft>
            </a:pPr>
            <a:r>
              <a:rPr lang="en-US" sz="2200" dirty="0">
                <a:solidFill>
                  <a:srgbClr val="04659B"/>
                </a:solidFill>
                <a:latin typeface="Trebuchet MS" panose="020B0603020202020204" pitchFamily="34" charset="0"/>
              </a:rPr>
              <a:t>What is the importance of the Holy Land to us as Christians?</a:t>
            </a:r>
          </a:p>
        </p:txBody>
      </p:sp>
      <p:pic>
        <p:nvPicPr>
          <p:cNvPr id="12" name="Picture 11" descr="Icon&#10;&#10;Description automatically generated">
            <a:extLst>
              <a:ext uri="{FF2B5EF4-FFF2-40B4-BE49-F238E27FC236}">
                <a16:creationId xmlns:a16="http://schemas.microsoft.com/office/drawing/2014/main" id="{45A8F772-A2FC-4A98-8D30-8FF33ECD329F}"/>
              </a:ext>
            </a:extLst>
          </p:cNvPr>
          <p:cNvPicPr>
            <a:picLocks noChangeAspect="1"/>
          </p:cNvPicPr>
          <p:nvPr/>
        </p:nvPicPr>
        <p:blipFill rotWithShape="1">
          <a:blip r:embed="rId2">
            <a:extLst>
              <a:ext uri="{28A0092B-C50C-407E-A947-70E740481C1C}">
                <a14:useLocalDpi xmlns:a14="http://schemas.microsoft.com/office/drawing/2010/main" val="0"/>
              </a:ext>
            </a:extLst>
          </a:blip>
          <a:srcRect l="17217" r="263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TextBox 10">
            <a:extLst>
              <a:ext uri="{FF2B5EF4-FFF2-40B4-BE49-F238E27FC236}">
                <a16:creationId xmlns:a16="http://schemas.microsoft.com/office/drawing/2014/main" id="{0C3FE68D-99F8-4C71-B997-622A18FB5274}"/>
              </a:ext>
            </a:extLst>
          </p:cNvPr>
          <p:cNvSpPr txBox="1"/>
          <p:nvPr/>
        </p:nvSpPr>
        <p:spPr>
          <a:xfrm>
            <a:off x="515067" y="25556"/>
            <a:ext cx="4368602" cy="81033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b="1" dirty="0">
                <a:solidFill>
                  <a:srgbClr val="04659B"/>
                </a:solidFill>
                <a:latin typeface="Trebuchet MS" panose="020B0603020202020204" pitchFamily="34" charset="0"/>
                <a:ea typeface="+mj-ea"/>
                <a:cs typeface="+mj-cs"/>
              </a:rPr>
              <a:t>Discussion</a:t>
            </a:r>
            <a:r>
              <a:rPr lang="en-US" sz="4400" b="1" dirty="0">
                <a:solidFill>
                  <a:srgbClr val="333739"/>
                </a:solidFill>
                <a:latin typeface="Trebuchet MS" panose="020B0603020202020204" pitchFamily="34" charset="0"/>
                <a:ea typeface="+mj-ea"/>
                <a:cs typeface="+mj-cs"/>
              </a:rPr>
              <a:t> </a:t>
            </a:r>
          </a:p>
        </p:txBody>
      </p:sp>
      <p:sp>
        <p:nvSpPr>
          <p:cNvPr id="7" name="TextBox 6">
            <a:extLst>
              <a:ext uri="{FF2B5EF4-FFF2-40B4-BE49-F238E27FC236}">
                <a16:creationId xmlns:a16="http://schemas.microsoft.com/office/drawing/2014/main" id="{3C840AC2-6ECD-4575-98D6-BE43BDB238A6}"/>
              </a:ext>
            </a:extLst>
          </p:cNvPr>
          <p:cNvSpPr txBox="1"/>
          <p:nvPr/>
        </p:nvSpPr>
        <p:spPr>
          <a:xfrm>
            <a:off x="1820780" y="5512296"/>
            <a:ext cx="3296561" cy="1013487"/>
          </a:xfrm>
          <a:prstGeom prst="rect">
            <a:avLst/>
          </a:prstGeom>
        </p:spPr>
        <p:txBody>
          <a:bodyPr vert="horz" lIns="91440" tIns="45720" rIns="91440" bIns="45720" rtlCol="0">
            <a:normAutofit/>
          </a:bodyPr>
          <a:lstStyle/>
          <a:p>
            <a:pPr algn="ctr">
              <a:lnSpc>
                <a:spcPct val="90000"/>
              </a:lnSpc>
              <a:spcAft>
                <a:spcPts val="600"/>
              </a:spcAft>
            </a:pPr>
            <a:r>
              <a:rPr lang="en-GB" sz="2000" dirty="0">
                <a:solidFill>
                  <a:srgbClr val="FFCC00"/>
                </a:solidFill>
                <a:latin typeface="Trebuchet MS" panose="020B0603020202020204" pitchFamily="34" charset="0"/>
              </a:rPr>
              <a:t>Discuss this is two’s &amp; three’s then feedback to the main group</a:t>
            </a:r>
            <a:endParaRPr lang="en-US" sz="2000" dirty="0">
              <a:solidFill>
                <a:srgbClr val="FFCC00"/>
              </a:solidFill>
              <a:latin typeface="Trebuchet MS" panose="020B0603020202020204" pitchFamily="34" charset="0"/>
            </a:endParaRPr>
          </a:p>
        </p:txBody>
      </p:sp>
      <p:pic>
        <p:nvPicPr>
          <p:cNvPr id="16" name="Picture 15" descr="Icon&#10;&#10;Description automatically generated">
            <a:extLst>
              <a:ext uri="{FF2B5EF4-FFF2-40B4-BE49-F238E27FC236}">
                <a16:creationId xmlns:a16="http://schemas.microsoft.com/office/drawing/2014/main" id="{B50E15B4-E822-4B41-AB52-2C7E78010E45}"/>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Tree>
    <p:extLst>
      <p:ext uri="{BB962C8B-B14F-4D97-AF65-F5344CB8AC3E}">
        <p14:creationId xmlns:p14="http://schemas.microsoft.com/office/powerpoint/2010/main" val="349713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B75D44-B9FA-4C04-9E10-75C1DB55F104}"/>
              </a:ext>
            </a:extLst>
          </p:cNvPr>
          <p:cNvSpPr txBox="1"/>
          <p:nvPr/>
        </p:nvSpPr>
        <p:spPr>
          <a:xfrm>
            <a:off x="3341939" y="118106"/>
            <a:ext cx="8384839" cy="1138773"/>
          </a:xfrm>
          <a:prstGeom prst="rect">
            <a:avLst/>
          </a:prstGeom>
          <a:noFill/>
        </p:spPr>
        <p:txBody>
          <a:bodyPr wrap="square" rtlCol="0">
            <a:spAutoFit/>
          </a:bodyPr>
          <a:lstStyle/>
          <a:p>
            <a:r>
              <a:rPr lang="en-GB" sz="3200" b="1" dirty="0">
                <a:solidFill>
                  <a:srgbClr val="04659B"/>
                </a:solidFill>
                <a:latin typeface="Trebuchet MS" panose="020B0603020202020204" pitchFamily="34" charset="0"/>
              </a:rPr>
              <a:t>Internet Corner - Where to find out more…</a:t>
            </a:r>
          </a:p>
          <a:p>
            <a:endParaRPr lang="en-GB" sz="3600" b="1" dirty="0">
              <a:solidFill>
                <a:srgbClr val="003DA8"/>
              </a:solidFill>
              <a:latin typeface="Trebuchet MS" panose="020B0603020202020204" pitchFamily="34" charset="0"/>
            </a:endParaRPr>
          </a:p>
        </p:txBody>
      </p:sp>
      <p:pic>
        <p:nvPicPr>
          <p:cNvPr id="5" name="Picture 4" descr="Logo, icon&#10;&#10;Description automatically generated">
            <a:extLst>
              <a:ext uri="{FF2B5EF4-FFF2-40B4-BE49-F238E27FC236}">
                <a16:creationId xmlns:a16="http://schemas.microsoft.com/office/drawing/2014/main" id="{56556AC4-B39C-4297-AB7B-BC74C20A7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7604" y="5307334"/>
            <a:ext cx="1420368" cy="143256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39C611E4-2421-4621-B80F-FF8289E0043F}"/>
              </a:ext>
            </a:extLst>
          </p:cNvPr>
          <p:cNvPicPr>
            <a:picLocks noChangeAspect="1"/>
          </p:cNvPicPr>
          <p:nvPr/>
        </p:nvPicPr>
        <p:blipFill rotWithShape="1">
          <a:blip r:embed="rId3">
            <a:extLst>
              <a:ext uri="{28A0092B-C50C-407E-A947-70E740481C1C}">
                <a14:useLocalDpi xmlns:a14="http://schemas.microsoft.com/office/drawing/2010/main" val="0"/>
              </a:ext>
            </a:extLst>
          </a:blip>
          <a:srcRect l="50948" r="18748"/>
          <a:stretch/>
        </p:blipFill>
        <p:spPr>
          <a:xfrm>
            <a:off x="0" y="0"/>
            <a:ext cx="3696533" cy="6858000"/>
          </a:xfrm>
          <a:prstGeom prst="flowChartDelay">
            <a:avLst/>
          </a:prstGeom>
        </p:spPr>
      </p:pic>
      <p:sp>
        <p:nvSpPr>
          <p:cNvPr id="8" name="TextBox 7">
            <a:extLst>
              <a:ext uri="{FF2B5EF4-FFF2-40B4-BE49-F238E27FC236}">
                <a16:creationId xmlns:a16="http://schemas.microsoft.com/office/drawing/2014/main" id="{48A20B93-C1CF-4163-98B7-2B66605BD489}"/>
              </a:ext>
            </a:extLst>
          </p:cNvPr>
          <p:cNvSpPr txBox="1"/>
          <p:nvPr/>
        </p:nvSpPr>
        <p:spPr>
          <a:xfrm>
            <a:off x="4131285" y="2792524"/>
            <a:ext cx="6676923" cy="369332"/>
          </a:xfrm>
          <a:prstGeom prst="rect">
            <a:avLst/>
          </a:prstGeom>
          <a:noFill/>
        </p:spPr>
        <p:txBody>
          <a:bodyPr wrap="square">
            <a:spAutoFit/>
          </a:bodyPr>
          <a:lstStyle/>
          <a:p>
            <a:r>
              <a:rPr lang="en-GB" b="1" dirty="0">
                <a:latin typeface="Trebuchet MS" panose="020B0603020202020204" pitchFamily="34" charset="0"/>
              </a:rPr>
              <a:t>thecatholictravelguide.com/destinations/holy-land/</a:t>
            </a:r>
          </a:p>
        </p:txBody>
      </p:sp>
      <p:pic>
        <p:nvPicPr>
          <p:cNvPr id="9" name="Picture 8">
            <a:extLst>
              <a:ext uri="{FF2B5EF4-FFF2-40B4-BE49-F238E27FC236}">
                <a16:creationId xmlns:a16="http://schemas.microsoft.com/office/drawing/2014/main" id="{5DD11F81-30AA-47E4-B389-1BEF070123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08507" y="946386"/>
            <a:ext cx="2097123" cy="1846138"/>
          </a:xfrm>
          <a:prstGeom prst="rect">
            <a:avLst/>
          </a:prstGeom>
        </p:spPr>
      </p:pic>
      <p:pic>
        <p:nvPicPr>
          <p:cNvPr id="11" name="Picture 10">
            <a:extLst>
              <a:ext uri="{FF2B5EF4-FFF2-40B4-BE49-F238E27FC236}">
                <a16:creationId xmlns:a16="http://schemas.microsoft.com/office/drawing/2014/main" id="{27EF3216-7C34-4016-8C57-D7FDA4E197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28991" y="3429000"/>
            <a:ext cx="2018667" cy="2185973"/>
          </a:xfrm>
          <a:prstGeom prst="rect">
            <a:avLst/>
          </a:prstGeom>
        </p:spPr>
      </p:pic>
      <p:sp>
        <p:nvSpPr>
          <p:cNvPr id="12" name="TextBox 11">
            <a:extLst>
              <a:ext uri="{FF2B5EF4-FFF2-40B4-BE49-F238E27FC236}">
                <a16:creationId xmlns:a16="http://schemas.microsoft.com/office/drawing/2014/main" id="{830C13F3-3F73-4FE7-84E3-4C4401735356}"/>
              </a:ext>
            </a:extLst>
          </p:cNvPr>
          <p:cNvSpPr txBox="1"/>
          <p:nvPr/>
        </p:nvSpPr>
        <p:spPr>
          <a:xfrm>
            <a:off x="4131286" y="5561949"/>
            <a:ext cx="5715390" cy="646331"/>
          </a:xfrm>
          <a:prstGeom prst="rect">
            <a:avLst/>
          </a:prstGeom>
          <a:noFill/>
        </p:spPr>
        <p:txBody>
          <a:bodyPr wrap="square">
            <a:spAutoFit/>
          </a:bodyPr>
          <a:lstStyle/>
          <a:p>
            <a:r>
              <a:rPr lang="en-GB" b="1" dirty="0">
                <a:latin typeface="Trebuchet MS" panose="020B0603020202020204" pitchFamily="34" charset="0"/>
              </a:rPr>
              <a:t>cnewa.org/magazine/early-christianity-in-the-holy-land-an-emerging-view-30502/</a:t>
            </a:r>
          </a:p>
        </p:txBody>
      </p:sp>
    </p:spTree>
    <p:extLst>
      <p:ext uri="{BB962C8B-B14F-4D97-AF65-F5344CB8AC3E}">
        <p14:creationId xmlns:p14="http://schemas.microsoft.com/office/powerpoint/2010/main" val="2710988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9C1D31-9E8E-4E57-864B-FDF06E2B3B8D}"/>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Conversation with Jesus</a:t>
            </a:r>
          </a:p>
        </p:txBody>
      </p:sp>
      <p:pic>
        <p:nvPicPr>
          <p:cNvPr id="6" name="Picture 5" descr="Icon&#10;&#10;Description automatically generated">
            <a:extLst>
              <a:ext uri="{FF2B5EF4-FFF2-40B4-BE49-F238E27FC236}">
                <a16:creationId xmlns:a16="http://schemas.microsoft.com/office/drawing/2014/main" id="{F9FBADAF-8554-4F2B-AE32-25274D427731}"/>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7" name="TextBox 6">
            <a:extLst>
              <a:ext uri="{FF2B5EF4-FFF2-40B4-BE49-F238E27FC236}">
                <a16:creationId xmlns:a16="http://schemas.microsoft.com/office/drawing/2014/main" id="{DCE1D185-8D9A-4C94-B5BF-D2158A8B3C41}"/>
              </a:ext>
            </a:extLst>
          </p:cNvPr>
          <p:cNvSpPr txBox="1"/>
          <p:nvPr/>
        </p:nvSpPr>
        <p:spPr>
          <a:xfrm>
            <a:off x="336885" y="1572112"/>
            <a:ext cx="6819980" cy="2954655"/>
          </a:xfrm>
          <a:prstGeom prst="rect">
            <a:avLst/>
          </a:prstGeom>
          <a:noFill/>
        </p:spPr>
        <p:txBody>
          <a:bodyPr wrap="square">
            <a:spAutoFit/>
          </a:bodyPr>
          <a:lstStyle/>
          <a:p>
            <a:pPr algn="ctr"/>
            <a:r>
              <a:rPr lang="en-GB" sz="2400" dirty="0">
                <a:solidFill>
                  <a:schemeClr val="bg1"/>
                </a:solidFill>
                <a:latin typeface="Trebuchet MS" panose="020B0603020202020204" pitchFamily="34" charset="0"/>
              </a:rPr>
              <a:t>Focus on this image of Jesus and open your heart to Him now.</a:t>
            </a:r>
          </a:p>
          <a:p>
            <a:pPr algn="ctr"/>
            <a:endParaRPr lang="en-GB" sz="2400" dirty="0">
              <a:solidFill>
                <a:schemeClr val="bg1"/>
              </a:solidFill>
              <a:latin typeface="Trebuchet MS" panose="020B0603020202020204" pitchFamily="34" charset="0"/>
            </a:endParaRPr>
          </a:p>
          <a:p>
            <a:pPr algn="ctr"/>
            <a:r>
              <a:rPr lang="en-GB" sz="2400" dirty="0">
                <a:solidFill>
                  <a:schemeClr val="bg1"/>
                </a:solidFill>
                <a:latin typeface="Trebuchet MS" panose="020B0603020202020204" pitchFamily="34" charset="0"/>
              </a:rPr>
              <a:t>Take this opportunity to talk to him in your mind and heart.</a:t>
            </a:r>
          </a:p>
          <a:p>
            <a:pPr algn="ctr"/>
            <a:endParaRPr lang="en-GB" sz="2400" dirty="0">
              <a:solidFill>
                <a:schemeClr val="bg1"/>
              </a:solidFill>
              <a:latin typeface="Trebuchet MS" panose="020B0603020202020204" pitchFamily="34" charset="0"/>
            </a:endParaRPr>
          </a:p>
          <a:p>
            <a:pPr algn="ctr"/>
            <a:r>
              <a:rPr lang="en-GB" sz="2400" dirty="0">
                <a:solidFill>
                  <a:schemeClr val="bg1"/>
                </a:solidFill>
                <a:latin typeface="Trebuchet MS" panose="020B0603020202020204" pitchFamily="34" charset="0"/>
              </a:rPr>
              <a:t>Listen and be aware of his presence with you.</a:t>
            </a:r>
          </a:p>
          <a:p>
            <a:pPr algn="ctr"/>
            <a:endParaRPr lang="en-GB" dirty="0"/>
          </a:p>
        </p:txBody>
      </p:sp>
      <p:sp>
        <p:nvSpPr>
          <p:cNvPr id="9" name="TextBox 8">
            <a:extLst>
              <a:ext uri="{FF2B5EF4-FFF2-40B4-BE49-F238E27FC236}">
                <a16:creationId xmlns:a16="http://schemas.microsoft.com/office/drawing/2014/main" id="{E0176E54-2D15-45F8-8712-C587E58C5845}"/>
              </a:ext>
            </a:extLst>
          </p:cNvPr>
          <p:cNvSpPr txBox="1"/>
          <p:nvPr/>
        </p:nvSpPr>
        <p:spPr>
          <a:xfrm>
            <a:off x="2618876" y="6176211"/>
            <a:ext cx="4916902" cy="338554"/>
          </a:xfrm>
          <a:prstGeom prst="rect">
            <a:avLst/>
          </a:prstGeom>
          <a:noFill/>
        </p:spPr>
        <p:txBody>
          <a:bodyPr wrap="square">
            <a:spAutoFit/>
          </a:bodyPr>
          <a:lstStyle/>
          <a:p>
            <a:r>
              <a:rPr lang="en-GB" sz="1600" dirty="0">
                <a:solidFill>
                  <a:schemeClr val="bg1"/>
                </a:solidFill>
                <a:latin typeface="Trebuchet MS" panose="020B0603020202020204" pitchFamily="34" charset="0"/>
              </a:rPr>
              <a:t>You may want to use this hymn to help you pray</a:t>
            </a:r>
            <a:endParaRPr lang="en-GB" sz="1600" dirty="0">
              <a:solidFill>
                <a:schemeClr val="bg1"/>
              </a:solidFill>
            </a:endParaRPr>
          </a:p>
        </p:txBody>
      </p:sp>
      <p:pic>
        <p:nvPicPr>
          <p:cNvPr id="2" name="Online Media 1" title="Hillsong -  Holy Ground | Lyrics |">
            <a:hlinkClick r:id="" action="ppaction://media"/>
            <a:extLst>
              <a:ext uri="{FF2B5EF4-FFF2-40B4-BE49-F238E27FC236}">
                <a16:creationId xmlns:a16="http://schemas.microsoft.com/office/drawing/2014/main" id="{3E58E160-DFCF-4764-BDC2-FDB11E756903}"/>
              </a:ext>
            </a:extLst>
          </p:cNvPr>
          <p:cNvPicPr>
            <a:picLocks noRot="1" noChangeAspect="1"/>
          </p:cNvPicPr>
          <p:nvPr>
            <a:videoFile r:link="rId1"/>
          </p:nvPr>
        </p:nvPicPr>
        <p:blipFill>
          <a:blip r:embed="rId4"/>
          <a:stretch>
            <a:fillRect/>
          </a:stretch>
        </p:blipFill>
        <p:spPr>
          <a:xfrm>
            <a:off x="4574673" y="4526767"/>
            <a:ext cx="2540000" cy="14351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70A4BF67-7F09-423D-94E8-72D27420B8CF}"/>
              </a:ext>
            </a:extLst>
          </p:cNvPr>
          <p:cNvPicPr>
            <a:picLocks noChangeAspect="1"/>
          </p:cNvPicPr>
          <p:nvPr/>
        </p:nvPicPr>
        <p:blipFill>
          <a:blip r:embed="rId5">
            <a:clrChange>
              <a:clrFrom>
                <a:srgbClr val="FFFDFE"/>
              </a:clrFrom>
              <a:clrTo>
                <a:srgbClr val="FFFDFE">
                  <a:alpha val="0"/>
                </a:srgbClr>
              </a:clrTo>
            </a:clrChange>
            <a:extLst>
              <a:ext uri="{28A0092B-C50C-407E-A947-70E740481C1C}">
                <a14:useLocalDpi xmlns:a14="http://schemas.microsoft.com/office/drawing/2010/main" val="0"/>
              </a:ext>
            </a:extLst>
          </a:blip>
          <a:stretch>
            <a:fillRect/>
          </a:stretch>
        </p:blipFill>
        <p:spPr>
          <a:xfrm>
            <a:off x="7750814" y="658368"/>
            <a:ext cx="3723981" cy="5129784"/>
          </a:xfrm>
          <a:prstGeom prst="rect">
            <a:avLst/>
          </a:prstGeom>
        </p:spPr>
      </p:pic>
    </p:spTree>
    <p:extLst>
      <p:ext uri="{BB962C8B-B14F-4D97-AF65-F5344CB8AC3E}">
        <p14:creationId xmlns:p14="http://schemas.microsoft.com/office/powerpoint/2010/main" val="191531523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riting on a piece of paper&#10;&#10;Description automatically generated with medium confidence">
            <a:extLst>
              <a:ext uri="{FF2B5EF4-FFF2-40B4-BE49-F238E27FC236}">
                <a16:creationId xmlns:a16="http://schemas.microsoft.com/office/drawing/2014/main" id="{92B17389-C4EB-4747-A12E-ED3DB1827D4E}"/>
              </a:ext>
            </a:extLst>
          </p:cNvPr>
          <p:cNvPicPr>
            <a:picLocks noChangeAspect="1"/>
          </p:cNvPicPr>
          <p:nvPr/>
        </p:nvPicPr>
        <p:blipFill rotWithShape="1">
          <a:blip r:embed="rId2">
            <a:extLst>
              <a:ext uri="{28A0092B-C50C-407E-A947-70E740481C1C}">
                <a14:useLocalDpi xmlns:a14="http://schemas.microsoft.com/office/drawing/2010/main" val="0"/>
              </a:ext>
            </a:extLst>
          </a:blip>
          <a:srcRect l="2980" r="3006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TextBox 9">
            <a:extLst>
              <a:ext uri="{FF2B5EF4-FFF2-40B4-BE49-F238E27FC236}">
                <a16:creationId xmlns:a16="http://schemas.microsoft.com/office/drawing/2014/main" id="{E7576600-A4A7-4A1F-9E68-2692B2BC4EB4}"/>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04659B"/>
                </a:solidFill>
                <a:latin typeface="Trebuchet MS" panose="020B0603020202020204" pitchFamily="34" charset="0"/>
              </a:rPr>
              <a:t>Spiritual Journal</a:t>
            </a:r>
          </a:p>
        </p:txBody>
      </p:sp>
      <p:pic>
        <p:nvPicPr>
          <p:cNvPr id="11" name="Picture 10" descr="Icon&#10;&#10;Description automatically generated">
            <a:extLst>
              <a:ext uri="{FF2B5EF4-FFF2-40B4-BE49-F238E27FC236}">
                <a16:creationId xmlns:a16="http://schemas.microsoft.com/office/drawing/2014/main" id="{380BB6AB-6975-442A-B414-67FD284842B4}"/>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1635492" y="1005957"/>
            <a:ext cx="1483895" cy="1483895"/>
          </a:xfrm>
          <a:prstGeom prst="rect">
            <a:avLst/>
          </a:prstGeom>
        </p:spPr>
      </p:pic>
      <p:sp>
        <p:nvSpPr>
          <p:cNvPr id="13" name="TextBox 12">
            <a:extLst>
              <a:ext uri="{FF2B5EF4-FFF2-40B4-BE49-F238E27FC236}">
                <a16:creationId xmlns:a16="http://schemas.microsoft.com/office/drawing/2014/main" id="{72A5EF19-2C95-497C-8FDC-DEC945E1911E}"/>
              </a:ext>
            </a:extLst>
          </p:cNvPr>
          <p:cNvSpPr txBox="1"/>
          <p:nvPr/>
        </p:nvSpPr>
        <p:spPr>
          <a:xfrm>
            <a:off x="640079" y="2881398"/>
            <a:ext cx="3474720" cy="1938992"/>
          </a:xfrm>
          <a:prstGeom prst="rect">
            <a:avLst/>
          </a:prstGeom>
          <a:noFill/>
        </p:spPr>
        <p:txBody>
          <a:bodyPr wrap="square">
            <a:spAutoFit/>
          </a:bodyPr>
          <a:lstStyle/>
          <a:p>
            <a:pPr algn="ctr"/>
            <a:r>
              <a:rPr lang="en-GB" sz="2400" dirty="0">
                <a:solidFill>
                  <a:srgbClr val="04659B"/>
                </a:solidFill>
                <a:effectLst/>
                <a:latin typeface="Trebuchet MS" panose="020B0603020202020204" pitchFamily="34" charset="0"/>
                <a:ea typeface="Times New Roman" panose="02020603050405020304" pitchFamily="18" charset="0"/>
              </a:rPr>
              <a:t>You may want to write down what has been important for you during this time together</a:t>
            </a:r>
            <a:endParaRPr lang="en-GB" sz="2400" dirty="0">
              <a:solidFill>
                <a:srgbClr val="04659B"/>
              </a:solidFill>
              <a:latin typeface="Trebuchet MS" panose="020B0603020202020204" pitchFamily="34" charset="0"/>
            </a:endParaRPr>
          </a:p>
        </p:txBody>
      </p:sp>
    </p:spTree>
    <p:extLst>
      <p:ext uri="{BB962C8B-B14F-4D97-AF65-F5344CB8AC3E}">
        <p14:creationId xmlns:p14="http://schemas.microsoft.com/office/powerpoint/2010/main" val="2367757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grass, ground&#10;&#10;Description automatically generated">
            <a:extLst>
              <a:ext uri="{FF2B5EF4-FFF2-40B4-BE49-F238E27FC236}">
                <a16:creationId xmlns:a16="http://schemas.microsoft.com/office/drawing/2014/main" id="{893FBFDA-AE85-4738-8A5D-012805F6C8C2}"/>
              </a:ext>
            </a:extLst>
          </p:cNvPr>
          <p:cNvPicPr>
            <a:picLocks noChangeAspect="1"/>
          </p:cNvPicPr>
          <p:nvPr/>
        </p:nvPicPr>
        <p:blipFill rotWithShape="1">
          <a:blip r:embed="rId3">
            <a:extLst>
              <a:ext uri="{28A0092B-C50C-407E-A947-70E740481C1C}">
                <a14:useLocalDpi xmlns:a14="http://schemas.microsoft.com/office/drawing/2010/main" val="0"/>
              </a:ext>
            </a:extLst>
          </a:blip>
          <a:srcRect l="6880"/>
          <a:stretch/>
        </p:blipFill>
        <p:spPr>
          <a:xfrm>
            <a:off x="0" y="0"/>
            <a:ext cx="12192000" cy="6873719"/>
          </a:xfrm>
          <a:prstGeom prst="rect">
            <a:avLst/>
          </a:prstGeom>
        </p:spPr>
      </p:pic>
      <p:sp>
        <p:nvSpPr>
          <p:cNvPr id="6" name="TextBox 5">
            <a:extLst>
              <a:ext uri="{FF2B5EF4-FFF2-40B4-BE49-F238E27FC236}">
                <a16:creationId xmlns:a16="http://schemas.microsoft.com/office/drawing/2014/main" id="{2EFDD393-E33F-451B-9907-485C95CA16FB}"/>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003DA8"/>
                </a:solidFill>
                <a:latin typeface="Trebuchet MS" panose="020B0603020202020204" pitchFamily="34" charset="0"/>
              </a:rPr>
              <a:t>Rucksack Prayer – Part 2</a:t>
            </a:r>
          </a:p>
        </p:txBody>
      </p:sp>
      <p:pic>
        <p:nvPicPr>
          <p:cNvPr id="7" name="Picture 6" descr="Icon&#10;&#10;Description automatically generated">
            <a:extLst>
              <a:ext uri="{FF2B5EF4-FFF2-40B4-BE49-F238E27FC236}">
                <a16:creationId xmlns:a16="http://schemas.microsoft.com/office/drawing/2014/main" id="{DF54549E-CE63-40A9-BFE9-4C05DC36BC4A}"/>
              </a:ext>
            </a:extLst>
          </p:cNvPr>
          <p:cNvPicPr>
            <a:picLocks noChangeAspect="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pic>
        <p:nvPicPr>
          <p:cNvPr id="4" name="Online Media 3" title="Rucksack prayer Part Two">
            <a:hlinkClick r:id="" action="ppaction://media"/>
            <a:extLst>
              <a:ext uri="{FF2B5EF4-FFF2-40B4-BE49-F238E27FC236}">
                <a16:creationId xmlns:a16="http://schemas.microsoft.com/office/drawing/2014/main" id="{890F525E-B77B-4EF2-8F1E-37B4FA5748F5}"/>
              </a:ext>
            </a:extLst>
          </p:cNvPr>
          <p:cNvPicPr>
            <a:picLocks noRot="1" noChangeAspect="1"/>
          </p:cNvPicPr>
          <p:nvPr>
            <a:videoFile r:link="rId1"/>
          </p:nvPr>
        </p:nvPicPr>
        <p:blipFill>
          <a:blip r:embed="rId5"/>
          <a:stretch>
            <a:fillRect/>
          </a:stretch>
        </p:blipFill>
        <p:spPr>
          <a:xfrm>
            <a:off x="1820780" y="3993849"/>
            <a:ext cx="4318000" cy="2439670"/>
          </a:xfrm>
          <a:prstGeom prst="rect">
            <a:avLst/>
          </a:prstGeom>
        </p:spPr>
      </p:pic>
    </p:spTree>
    <p:extLst>
      <p:ext uri="{BB962C8B-B14F-4D97-AF65-F5344CB8AC3E}">
        <p14:creationId xmlns:p14="http://schemas.microsoft.com/office/powerpoint/2010/main" val="3787815744"/>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9C1D31-9E8E-4E57-864B-FDF06E2B3B8D}"/>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The Lord’s Prayer</a:t>
            </a:r>
          </a:p>
        </p:txBody>
      </p:sp>
      <p:pic>
        <p:nvPicPr>
          <p:cNvPr id="6" name="Picture 5" descr="Icon&#10;&#10;Description automatically generated">
            <a:extLst>
              <a:ext uri="{FF2B5EF4-FFF2-40B4-BE49-F238E27FC236}">
                <a16:creationId xmlns:a16="http://schemas.microsoft.com/office/drawing/2014/main" id="{F9FBADAF-8554-4F2B-AE32-25274D427731}"/>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pic>
        <p:nvPicPr>
          <p:cNvPr id="11" name="Picture 10">
            <a:extLst>
              <a:ext uri="{FF2B5EF4-FFF2-40B4-BE49-F238E27FC236}">
                <a16:creationId xmlns:a16="http://schemas.microsoft.com/office/drawing/2014/main" id="{17EEB9BF-378B-4920-A490-4144CFFB99C4}"/>
              </a:ext>
            </a:extLst>
          </p:cNvPr>
          <p:cNvPicPr>
            <a:picLocks noChangeAspect="1"/>
          </p:cNvPicPr>
          <p:nvPr/>
        </p:nvPicPr>
        <p:blipFill>
          <a:blip r:embed="rId3"/>
          <a:stretch>
            <a:fillRect/>
          </a:stretch>
        </p:blipFill>
        <p:spPr>
          <a:xfrm>
            <a:off x="2840455" y="1071015"/>
            <a:ext cx="7505700" cy="5524500"/>
          </a:xfrm>
          <a:prstGeom prst="rect">
            <a:avLst/>
          </a:prstGeom>
        </p:spPr>
      </p:pic>
    </p:spTree>
    <p:extLst>
      <p:ext uri="{BB962C8B-B14F-4D97-AF65-F5344CB8AC3E}">
        <p14:creationId xmlns:p14="http://schemas.microsoft.com/office/powerpoint/2010/main" val="1841291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9C1D31-9E8E-4E57-864B-FDF06E2B3B8D}"/>
              </a:ext>
            </a:extLst>
          </p:cNvPr>
          <p:cNvSpPr txBox="1"/>
          <p:nvPr/>
        </p:nvSpPr>
        <p:spPr>
          <a:xfrm>
            <a:off x="512487" y="262485"/>
            <a:ext cx="9946966"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Final pilgrim blessing for the week ahead </a:t>
            </a:r>
          </a:p>
        </p:txBody>
      </p:sp>
      <p:pic>
        <p:nvPicPr>
          <p:cNvPr id="6" name="Picture 5" descr="Icon&#10;&#10;Description automatically generated">
            <a:extLst>
              <a:ext uri="{FF2B5EF4-FFF2-40B4-BE49-F238E27FC236}">
                <a16:creationId xmlns:a16="http://schemas.microsoft.com/office/drawing/2014/main" id="{F9FBADAF-8554-4F2B-AE32-25274D427731}"/>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7" name="TextBox 6">
            <a:extLst>
              <a:ext uri="{FF2B5EF4-FFF2-40B4-BE49-F238E27FC236}">
                <a16:creationId xmlns:a16="http://schemas.microsoft.com/office/drawing/2014/main" id="{C2166D04-729C-44F5-8F5C-8596688247D0}"/>
              </a:ext>
            </a:extLst>
          </p:cNvPr>
          <p:cNvSpPr txBox="1"/>
          <p:nvPr/>
        </p:nvSpPr>
        <p:spPr>
          <a:xfrm>
            <a:off x="932427" y="1301758"/>
            <a:ext cx="11083109" cy="5847755"/>
          </a:xfrm>
          <a:prstGeom prst="rect">
            <a:avLst/>
          </a:prstGeom>
          <a:noFill/>
        </p:spPr>
        <p:txBody>
          <a:bodyPr wrap="square">
            <a:spAutoFit/>
          </a:bodyPr>
          <a:lstStyle/>
          <a:p>
            <a:pPr algn="ctr"/>
            <a:r>
              <a:rPr lang="en-GB" sz="2000" dirty="0">
                <a:solidFill>
                  <a:schemeClr val="bg1"/>
                </a:solidFill>
                <a:latin typeface="Trebuchet MS" panose="020B0603020202020204" pitchFamily="34" charset="0"/>
              </a:rPr>
              <a:t>God of our pilgrimage,</a:t>
            </a:r>
          </a:p>
          <a:p>
            <a:pPr algn="ctr"/>
            <a:r>
              <a:rPr lang="en-GB" sz="2000" dirty="0">
                <a:solidFill>
                  <a:schemeClr val="bg1"/>
                </a:solidFill>
                <a:latin typeface="Trebuchet MS" panose="020B0603020202020204" pitchFamily="34" charset="0"/>
              </a:rPr>
              <a:t>you have given us a desire</a:t>
            </a:r>
          </a:p>
          <a:p>
            <a:pPr algn="ctr"/>
            <a:r>
              <a:rPr lang="en-GB" sz="2000" dirty="0">
                <a:solidFill>
                  <a:schemeClr val="bg1"/>
                </a:solidFill>
                <a:latin typeface="Trebuchet MS" panose="020B0603020202020204" pitchFamily="34" charset="0"/>
              </a:rPr>
              <a:t>to take the questing way</a:t>
            </a:r>
          </a:p>
          <a:p>
            <a:pPr algn="ctr"/>
            <a:r>
              <a:rPr lang="en-GB" sz="2000" dirty="0">
                <a:solidFill>
                  <a:schemeClr val="bg1"/>
                </a:solidFill>
                <a:latin typeface="Trebuchet MS" panose="020B0603020202020204" pitchFamily="34" charset="0"/>
              </a:rPr>
              <a:t>and set out on our journey.</a:t>
            </a:r>
          </a:p>
          <a:p>
            <a:pPr algn="ctr"/>
            <a:r>
              <a:rPr lang="en-GB" sz="2000" dirty="0">
                <a:solidFill>
                  <a:schemeClr val="bg1"/>
                </a:solidFill>
                <a:latin typeface="Trebuchet MS" panose="020B0603020202020204" pitchFamily="34" charset="0"/>
              </a:rPr>
              <a:t>Help us to keep our eyes fixed on Jesus,</a:t>
            </a:r>
          </a:p>
          <a:p>
            <a:pPr algn="ctr"/>
            <a:r>
              <a:rPr lang="en-GB" sz="2000" dirty="0">
                <a:solidFill>
                  <a:schemeClr val="bg1"/>
                </a:solidFill>
                <a:latin typeface="Trebuchet MS" panose="020B0603020202020204" pitchFamily="34" charset="0"/>
              </a:rPr>
              <a:t>that whatever we encounter as we travel,</a:t>
            </a:r>
          </a:p>
          <a:p>
            <a:pPr algn="ctr"/>
            <a:r>
              <a:rPr lang="en-GB" sz="2000" dirty="0">
                <a:solidFill>
                  <a:schemeClr val="bg1"/>
                </a:solidFill>
                <a:latin typeface="Trebuchet MS" panose="020B0603020202020204" pitchFamily="34" charset="0"/>
              </a:rPr>
              <a:t>we may seek to glorify you by the way we live.</a:t>
            </a:r>
          </a:p>
          <a:p>
            <a:pPr algn="ctr"/>
            <a:r>
              <a:rPr lang="en-GB" sz="2000" dirty="0">
                <a:solidFill>
                  <a:schemeClr val="bg1"/>
                </a:solidFill>
                <a:latin typeface="Trebuchet MS" panose="020B0603020202020204" pitchFamily="34" charset="0"/>
              </a:rPr>
              <a:t> </a:t>
            </a:r>
          </a:p>
          <a:p>
            <a:pPr algn="ctr"/>
            <a:r>
              <a:rPr lang="en-GB" sz="2000" dirty="0">
                <a:solidFill>
                  <a:schemeClr val="bg1"/>
                </a:solidFill>
                <a:latin typeface="Trebuchet MS" panose="020B0603020202020204" pitchFamily="34" charset="0"/>
              </a:rPr>
              <a:t>You call us, Lord,</a:t>
            </a:r>
          </a:p>
          <a:p>
            <a:pPr algn="ctr"/>
            <a:r>
              <a:rPr lang="en-GB" sz="2000" dirty="0">
                <a:solidFill>
                  <a:schemeClr val="bg1"/>
                </a:solidFill>
                <a:latin typeface="Trebuchet MS" panose="020B0603020202020204" pitchFamily="34" charset="0"/>
              </a:rPr>
              <a:t>to leave familiar things and to leave our “comfort zone”.</a:t>
            </a:r>
          </a:p>
          <a:p>
            <a:pPr algn="ctr"/>
            <a:r>
              <a:rPr lang="en-GB" sz="2000" dirty="0">
                <a:solidFill>
                  <a:schemeClr val="bg1"/>
                </a:solidFill>
                <a:latin typeface="Trebuchet MS" panose="020B0603020202020204" pitchFamily="34" charset="0"/>
              </a:rPr>
              <a:t>May we open our eyes to new experiences,</a:t>
            </a:r>
          </a:p>
          <a:p>
            <a:pPr algn="ctr"/>
            <a:r>
              <a:rPr lang="en-GB" sz="2000" dirty="0">
                <a:solidFill>
                  <a:schemeClr val="bg1"/>
                </a:solidFill>
                <a:latin typeface="Trebuchet MS" panose="020B0603020202020204" pitchFamily="34" charset="0"/>
              </a:rPr>
              <a:t>may we open our ears to hear you speaking to us</a:t>
            </a:r>
          </a:p>
          <a:p>
            <a:pPr algn="ctr"/>
            <a:r>
              <a:rPr lang="en-GB" sz="2000" dirty="0">
                <a:solidFill>
                  <a:schemeClr val="bg1"/>
                </a:solidFill>
                <a:latin typeface="Trebuchet MS" panose="020B0603020202020204" pitchFamily="34" charset="0"/>
              </a:rPr>
              <a:t>and may we open our hearts to your love.</a:t>
            </a:r>
          </a:p>
          <a:p>
            <a:pPr algn="ctr"/>
            <a:r>
              <a:rPr lang="en-GB" sz="2000" dirty="0">
                <a:solidFill>
                  <a:schemeClr val="bg1"/>
                </a:solidFill>
                <a:latin typeface="Trebuchet MS" panose="020B0603020202020204" pitchFamily="34" charset="0"/>
              </a:rPr>
              <a:t>Grant that this time spent on pilgrimage</a:t>
            </a:r>
          </a:p>
          <a:p>
            <a:pPr algn="ctr"/>
            <a:r>
              <a:rPr lang="en-GB" sz="2000" dirty="0">
                <a:solidFill>
                  <a:schemeClr val="bg1"/>
                </a:solidFill>
                <a:latin typeface="Trebuchet MS" panose="020B0603020202020204" pitchFamily="34" charset="0"/>
              </a:rPr>
              <a:t>may help us to see ourselves as we really are</a:t>
            </a:r>
          </a:p>
          <a:p>
            <a:pPr algn="ctr"/>
            <a:r>
              <a:rPr lang="en-GB" sz="2000" dirty="0">
                <a:solidFill>
                  <a:schemeClr val="bg1"/>
                </a:solidFill>
                <a:latin typeface="Trebuchet MS" panose="020B0603020202020204" pitchFamily="34" charset="0"/>
              </a:rPr>
              <a:t>and may we strive to become the people you would have us be. Amen</a:t>
            </a:r>
          </a:p>
          <a:p>
            <a:pPr algn="ctr"/>
            <a:endParaRPr lang="en-GB" sz="2000" dirty="0">
              <a:solidFill>
                <a:schemeClr val="bg1"/>
              </a:solidFill>
              <a:latin typeface="Trebuchet MS" panose="020B0603020202020204" pitchFamily="34" charset="0"/>
            </a:endParaRPr>
          </a:p>
          <a:p>
            <a:pPr algn="r"/>
            <a:r>
              <a:rPr lang="en-GB" sz="1600" i="1" dirty="0">
                <a:solidFill>
                  <a:schemeClr val="bg1"/>
                </a:solidFill>
                <a:latin typeface="Trebuchet MS" panose="020B0603020202020204" pitchFamily="34" charset="0"/>
              </a:rPr>
              <a:t>… continued on next slide</a:t>
            </a:r>
          </a:p>
          <a:p>
            <a:pPr algn="ctr"/>
            <a:endParaRPr lang="en-GB" dirty="0"/>
          </a:p>
        </p:txBody>
      </p:sp>
    </p:spTree>
    <p:extLst>
      <p:ext uri="{BB962C8B-B14F-4D97-AF65-F5344CB8AC3E}">
        <p14:creationId xmlns:p14="http://schemas.microsoft.com/office/powerpoint/2010/main" val="3219862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FC5D09-8AED-47C0-BAA4-CE64B080AFC7}"/>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Introduction</a:t>
            </a:r>
          </a:p>
        </p:txBody>
      </p:sp>
      <p:sp>
        <p:nvSpPr>
          <p:cNvPr id="7" name="TextBox 6">
            <a:extLst>
              <a:ext uri="{FF2B5EF4-FFF2-40B4-BE49-F238E27FC236}">
                <a16:creationId xmlns:a16="http://schemas.microsoft.com/office/drawing/2014/main" id="{D6588456-4E5E-4A74-9FDC-98C7AB373782}"/>
              </a:ext>
            </a:extLst>
          </p:cNvPr>
          <p:cNvSpPr txBox="1"/>
          <p:nvPr/>
        </p:nvSpPr>
        <p:spPr>
          <a:xfrm>
            <a:off x="534268" y="980083"/>
            <a:ext cx="5119091" cy="4293483"/>
          </a:xfrm>
          <a:prstGeom prst="rect">
            <a:avLst/>
          </a:prstGeom>
          <a:noFill/>
        </p:spPr>
        <p:txBody>
          <a:bodyPr wrap="square" rtlCol="0">
            <a:spAutoFit/>
          </a:bodyPr>
          <a:lstStyle/>
          <a:p>
            <a:pPr algn="l"/>
            <a:r>
              <a:rPr lang="en-GB" sz="2100" b="0" i="0" dirty="0">
                <a:solidFill>
                  <a:schemeClr val="bg1"/>
                </a:solidFill>
                <a:effectLst/>
                <a:latin typeface="Trebuchet MS" panose="020B0603020202020204" pitchFamily="34" charset="0"/>
              </a:rPr>
              <a:t>Our Lord Jesus Christ was a pilgrim in the Holy Land. Now we ask him to lead and guide us in our lives.</a:t>
            </a:r>
          </a:p>
          <a:p>
            <a:pPr algn="l"/>
            <a:endParaRPr lang="en-GB" sz="2100" b="0" i="0" dirty="0">
              <a:solidFill>
                <a:schemeClr val="bg1"/>
              </a:solidFill>
              <a:effectLst/>
              <a:latin typeface="Trebuchet MS" panose="020B0603020202020204" pitchFamily="34" charset="0"/>
            </a:endParaRPr>
          </a:p>
          <a:p>
            <a:pPr algn="l"/>
            <a:r>
              <a:rPr lang="en-GB" sz="2100" b="0" i="0" dirty="0">
                <a:solidFill>
                  <a:schemeClr val="bg1"/>
                </a:solidFill>
                <a:effectLst/>
                <a:latin typeface="Trebuchet MS" panose="020B0603020202020204" pitchFamily="34" charset="0"/>
              </a:rPr>
              <a:t>We pray for the grace to keep our eyes focused on his will. </a:t>
            </a:r>
          </a:p>
          <a:p>
            <a:pPr algn="l"/>
            <a:endParaRPr lang="en-GB" sz="2100" dirty="0">
              <a:solidFill>
                <a:schemeClr val="bg1"/>
              </a:solidFill>
              <a:latin typeface="Trebuchet MS" panose="020B0603020202020204" pitchFamily="34" charset="0"/>
            </a:endParaRPr>
          </a:p>
          <a:p>
            <a:pPr algn="l"/>
            <a:r>
              <a:rPr lang="en-GB" sz="2100" b="0" i="0" dirty="0">
                <a:solidFill>
                  <a:schemeClr val="bg1"/>
                </a:solidFill>
                <a:effectLst/>
                <a:latin typeface="Trebuchet MS" panose="020B0603020202020204" pitchFamily="34" charset="0"/>
              </a:rPr>
              <a:t>Lord, open our hearts, that we may find </a:t>
            </a:r>
            <a:r>
              <a:rPr lang="en-GB" sz="2100" dirty="0">
                <a:solidFill>
                  <a:schemeClr val="bg1"/>
                </a:solidFill>
                <a:latin typeface="Trebuchet MS" panose="020B0603020202020204" pitchFamily="34" charset="0"/>
              </a:rPr>
              <a:t>God</a:t>
            </a:r>
            <a:r>
              <a:rPr lang="en-GB" sz="2100" b="0" i="0" dirty="0">
                <a:solidFill>
                  <a:schemeClr val="bg1"/>
                </a:solidFill>
                <a:effectLst/>
                <a:latin typeface="Trebuchet MS" panose="020B0603020202020204" pitchFamily="34" charset="0"/>
              </a:rPr>
              <a:t> in all we see and do and in each other. Let your words be alive within us and your Gospel in our hearts.</a:t>
            </a:r>
          </a:p>
          <a:p>
            <a:pPr algn="l"/>
            <a:r>
              <a:rPr lang="en-GB" sz="2100" b="0" i="0" dirty="0">
                <a:solidFill>
                  <a:schemeClr val="bg1"/>
                </a:solidFill>
                <a:effectLst/>
                <a:latin typeface="Trebuchet MS" panose="020B0603020202020204" pitchFamily="34" charset="0"/>
              </a:rPr>
              <a:t>Give us a spirit of prayer, grace and love as we journey through life. Amen.</a:t>
            </a:r>
            <a:endParaRPr lang="en-GB" sz="2200" dirty="0">
              <a:solidFill>
                <a:srgbClr val="FFCC00"/>
              </a:solidFill>
              <a:latin typeface="Trebuchet MS" panose="020B0603020202020204" pitchFamily="34" charset="0"/>
            </a:endParaRPr>
          </a:p>
        </p:txBody>
      </p:sp>
      <p:pic>
        <p:nvPicPr>
          <p:cNvPr id="11" name="Picture 10">
            <a:extLst>
              <a:ext uri="{FF2B5EF4-FFF2-40B4-BE49-F238E27FC236}">
                <a16:creationId xmlns:a16="http://schemas.microsoft.com/office/drawing/2014/main" id="{828E5406-3A19-4DA8-B876-B8F3D3A13968}"/>
              </a:ext>
            </a:extLst>
          </p:cNvPr>
          <p:cNvPicPr>
            <a:picLocks noChangeAspect="1"/>
          </p:cNvPicPr>
          <p:nvPr/>
        </p:nvPicPr>
        <p:blipFill rotWithShape="1">
          <a:blip r:embed="rId2">
            <a:extLst>
              <a:ext uri="{28A0092B-C50C-407E-A947-70E740481C1C}">
                <a14:useLocalDpi xmlns:a14="http://schemas.microsoft.com/office/drawing/2010/main" val="0"/>
              </a:ext>
            </a:extLst>
          </a:blip>
          <a:srcRect l="2336" r="2336"/>
          <a:stretch/>
        </p:blipFill>
        <p:spPr>
          <a:xfrm>
            <a:off x="6096000" y="1595636"/>
            <a:ext cx="5735903" cy="3385542"/>
          </a:xfrm>
          <a:prstGeom prst="rect">
            <a:avLst/>
          </a:prstGeom>
          <a:ln>
            <a:noFill/>
          </a:ln>
          <a:effectLst>
            <a:softEdge rad="112500"/>
          </a:effectLst>
        </p:spPr>
      </p:pic>
      <p:pic>
        <p:nvPicPr>
          <p:cNvPr id="14" name="Picture 13" descr="Icon&#10;&#10;Description automatically generated">
            <a:extLst>
              <a:ext uri="{FF2B5EF4-FFF2-40B4-BE49-F238E27FC236}">
                <a16:creationId xmlns:a16="http://schemas.microsoft.com/office/drawing/2014/main" id="{C0B47A87-8C6A-4EF7-95A2-6D622BF7927C}"/>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125012" y="5374105"/>
            <a:ext cx="1483895" cy="1483895"/>
          </a:xfrm>
          <a:prstGeom prst="rect">
            <a:avLst/>
          </a:prstGeom>
        </p:spPr>
      </p:pic>
    </p:spTree>
    <p:extLst>
      <p:ext uri="{BB962C8B-B14F-4D97-AF65-F5344CB8AC3E}">
        <p14:creationId xmlns:p14="http://schemas.microsoft.com/office/powerpoint/2010/main" val="444486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9C1D31-9E8E-4E57-864B-FDF06E2B3B8D}"/>
              </a:ext>
            </a:extLst>
          </p:cNvPr>
          <p:cNvSpPr txBox="1"/>
          <p:nvPr/>
        </p:nvSpPr>
        <p:spPr>
          <a:xfrm>
            <a:off x="512487" y="262485"/>
            <a:ext cx="9946966"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Final pilgrim blessing for the week ahead </a:t>
            </a:r>
          </a:p>
        </p:txBody>
      </p:sp>
      <p:pic>
        <p:nvPicPr>
          <p:cNvPr id="6" name="Picture 5" descr="Icon&#10;&#10;Description automatically generated">
            <a:extLst>
              <a:ext uri="{FF2B5EF4-FFF2-40B4-BE49-F238E27FC236}">
                <a16:creationId xmlns:a16="http://schemas.microsoft.com/office/drawing/2014/main" id="{F9FBADAF-8554-4F2B-AE32-25274D427731}"/>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7" name="TextBox 6">
            <a:extLst>
              <a:ext uri="{FF2B5EF4-FFF2-40B4-BE49-F238E27FC236}">
                <a16:creationId xmlns:a16="http://schemas.microsoft.com/office/drawing/2014/main" id="{C2166D04-729C-44F5-8F5C-8596688247D0}"/>
              </a:ext>
            </a:extLst>
          </p:cNvPr>
          <p:cNvSpPr txBox="1"/>
          <p:nvPr/>
        </p:nvSpPr>
        <p:spPr>
          <a:xfrm>
            <a:off x="772006" y="1301758"/>
            <a:ext cx="11083109" cy="5293757"/>
          </a:xfrm>
          <a:prstGeom prst="rect">
            <a:avLst/>
          </a:prstGeom>
          <a:noFill/>
        </p:spPr>
        <p:txBody>
          <a:bodyPr wrap="square">
            <a:spAutoFit/>
          </a:bodyPr>
          <a:lstStyle/>
          <a:p>
            <a:pPr algn="ctr"/>
            <a:r>
              <a:rPr lang="en-GB" sz="2000" dirty="0">
                <a:solidFill>
                  <a:schemeClr val="bg1"/>
                </a:solidFill>
                <a:latin typeface="Trebuchet MS" panose="020B0603020202020204" pitchFamily="34" charset="0"/>
              </a:rPr>
              <a:t>Lord, you know our beginning and our end.</a:t>
            </a:r>
          </a:p>
          <a:p>
            <a:pPr algn="ctr"/>
            <a:r>
              <a:rPr lang="en-GB" sz="2000" dirty="0">
                <a:solidFill>
                  <a:schemeClr val="bg1"/>
                </a:solidFill>
                <a:latin typeface="Trebuchet MS" panose="020B0603020202020204" pitchFamily="34" charset="0"/>
              </a:rPr>
              <a:t>Help us to realise we are only pilgrims on this earth</a:t>
            </a:r>
          </a:p>
          <a:p>
            <a:pPr algn="ctr"/>
            <a:r>
              <a:rPr lang="en-GB" sz="2000" dirty="0">
                <a:solidFill>
                  <a:schemeClr val="bg1"/>
                </a:solidFill>
                <a:latin typeface="Trebuchet MS" panose="020B0603020202020204" pitchFamily="34" charset="0"/>
              </a:rPr>
              <a:t>and save us from being too attached to worldly possessions.</a:t>
            </a:r>
          </a:p>
          <a:p>
            <a:pPr algn="ctr"/>
            <a:r>
              <a:rPr lang="en-GB" sz="2000" dirty="0">
                <a:solidFill>
                  <a:schemeClr val="bg1"/>
                </a:solidFill>
                <a:latin typeface="Trebuchet MS" panose="020B0603020202020204" pitchFamily="34" charset="0"/>
              </a:rPr>
              <a:t>May we experience the freedom to wander,</a:t>
            </a:r>
          </a:p>
          <a:p>
            <a:pPr algn="ctr"/>
            <a:r>
              <a:rPr lang="en-GB" sz="2000" dirty="0">
                <a:solidFill>
                  <a:schemeClr val="bg1"/>
                </a:solidFill>
                <a:latin typeface="Trebuchet MS" panose="020B0603020202020204" pitchFamily="34" charset="0"/>
              </a:rPr>
              <a:t>the freedom to hope and the freedom to love as we journey. Amen</a:t>
            </a:r>
          </a:p>
          <a:p>
            <a:pPr algn="ctr"/>
            <a:r>
              <a:rPr lang="en-GB" sz="2000" dirty="0">
                <a:solidFill>
                  <a:schemeClr val="bg1"/>
                </a:solidFill>
                <a:latin typeface="Trebuchet MS" panose="020B0603020202020204" pitchFamily="34" charset="0"/>
              </a:rPr>
              <a:t> </a:t>
            </a:r>
          </a:p>
          <a:p>
            <a:pPr algn="ctr"/>
            <a:r>
              <a:rPr lang="en-GB" sz="2000" dirty="0">
                <a:solidFill>
                  <a:schemeClr val="bg1"/>
                </a:solidFill>
                <a:latin typeface="Trebuchet MS" panose="020B0603020202020204" pitchFamily="34" charset="0"/>
              </a:rPr>
              <a:t>Creator God, you are the source of all life and motivation.</a:t>
            </a:r>
          </a:p>
          <a:p>
            <a:pPr algn="ctr"/>
            <a:r>
              <a:rPr lang="en-GB" sz="2000" dirty="0">
                <a:solidFill>
                  <a:schemeClr val="bg1"/>
                </a:solidFill>
                <a:latin typeface="Trebuchet MS" panose="020B0603020202020204" pitchFamily="34" charset="0"/>
              </a:rPr>
              <a:t>May we journey in faith and love, rejoicing and eager to serve you.</a:t>
            </a:r>
          </a:p>
          <a:p>
            <a:pPr algn="ctr"/>
            <a:r>
              <a:rPr lang="en-GB" sz="2000" dirty="0">
                <a:solidFill>
                  <a:schemeClr val="bg1"/>
                </a:solidFill>
                <a:latin typeface="Trebuchet MS" panose="020B0603020202020204" pitchFamily="34" charset="0"/>
              </a:rPr>
              <a:t>Grant us a glimpse of your glory as we seek to follow you –</a:t>
            </a:r>
          </a:p>
          <a:p>
            <a:pPr algn="ctr"/>
            <a:r>
              <a:rPr lang="en-GB" sz="2000" dirty="0">
                <a:solidFill>
                  <a:schemeClr val="bg1"/>
                </a:solidFill>
                <a:latin typeface="Trebuchet MS" panose="020B0603020202020204" pitchFamily="34" charset="0"/>
              </a:rPr>
              <a:t>the Way, the Truth and the Life. Amen</a:t>
            </a:r>
          </a:p>
          <a:p>
            <a:pPr algn="ctr"/>
            <a:r>
              <a:rPr lang="en-GB" sz="2000" dirty="0">
                <a:solidFill>
                  <a:schemeClr val="bg1"/>
                </a:solidFill>
                <a:latin typeface="Trebuchet MS" panose="020B0603020202020204" pitchFamily="34" charset="0"/>
              </a:rPr>
              <a:t> </a:t>
            </a:r>
          </a:p>
          <a:p>
            <a:pPr algn="ctr"/>
            <a:r>
              <a:rPr lang="en-GB" sz="2000" dirty="0">
                <a:solidFill>
                  <a:schemeClr val="bg1"/>
                </a:solidFill>
                <a:latin typeface="Trebuchet MS" panose="020B0603020202020204" pitchFamily="34" charset="0"/>
              </a:rPr>
              <a:t>May God the Father who created you, guide your footsteps,</a:t>
            </a:r>
          </a:p>
          <a:p>
            <a:pPr algn="ctr"/>
            <a:r>
              <a:rPr lang="en-GB" sz="2000" dirty="0">
                <a:solidFill>
                  <a:schemeClr val="bg1"/>
                </a:solidFill>
                <a:latin typeface="Trebuchet MS" panose="020B0603020202020204" pitchFamily="34" charset="0"/>
              </a:rPr>
              <a:t>May God the Son who redeemed you, share your journey,</a:t>
            </a:r>
          </a:p>
          <a:p>
            <a:pPr algn="ctr"/>
            <a:r>
              <a:rPr lang="en-GB" sz="2000" dirty="0">
                <a:solidFill>
                  <a:schemeClr val="bg1"/>
                </a:solidFill>
                <a:latin typeface="Trebuchet MS" panose="020B0603020202020204" pitchFamily="34" charset="0"/>
              </a:rPr>
              <a:t>May God the Holy Spirit who sanctifies you, lead you on life’s pilgrimage,</a:t>
            </a:r>
          </a:p>
          <a:p>
            <a:pPr algn="ctr"/>
            <a:r>
              <a:rPr lang="en-GB" sz="2000" dirty="0">
                <a:solidFill>
                  <a:schemeClr val="bg1"/>
                </a:solidFill>
                <a:latin typeface="Trebuchet MS" panose="020B0603020202020204" pitchFamily="34" charset="0"/>
              </a:rPr>
              <a:t>and the blessing of God, Father, Son and Holy Spirit</a:t>
            </a:r>
          </a:p>
          <a:p>
            <a:pPr algn="ctr"/>
            <a:r>
              <a:rPr lang="en-GB" sz="2000" dirty="0">
                <a:solidFill>
                  <a:schemeClr val="bg1"/>
                </a:solidFill>
                <a:latin typeface="Trebuchet MS" panose="020B0603020202020204" pitchFamily="34" charset="0"/>
              </a:rPr>
              <a:t>be with you wherever you may go. Amen.</a:t>
            </a:r>
          </a:p>
          <a:p>
            <a:pPr algn="ctr"/>
            <a:endParaRPr lang="en-GB" dirty="0"/>
          </a:p>
        </p:txBody>
      </p:sp>
    </p:spTree>
    <p:extLst>
      <p:ext uri="{BB962C8B-B14F-4D97-AF65-F5344CB8AC3E}">
        <p14:creationId xmlns:p14="http://schemas.microsoft.com/office/powerpoint/2010/main" val="2821197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2DF23EA5-1C2A-4159-AE93-4774E667A65E}"/>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6930190" y="882315"/>
            <a:ext cx="3750043" cy="3750043"/>
          </a:xfrm>
          <a:prstGeom prst="rect">
            <a:avLst/>
          </a:prstGeom>
        </p:spPr>
      </p:pic>
      <p:sp>
        <p:nvSpPr>
          <p:cNvPr id="12" name="TextBox 11">
            <a:extLst>
              <a:ext uri="{FF2B5EF4-FFF2-40B4-BE49-F238E27FC236}">
                <a16:creationId xmlns:a16="http://schemas.microsoft.com/office/drawing/2014/main" id="{CD0D190A-133C-4664-BD79-9A9F9244B8A4}"/>
              </a:ext>
            </a:extLst>
          </p:cNvPr>
          <p:cNvSpPr txBox="1"/>
          <p:nvPr/>
        </p:nvSpPr>
        <p:spPr>
          <a:xfrm>
            <a:off x="2579495" y="2162051"/>
            <a:ext cx="4787116" cy="1190570"/>
          </a:xfrm>
          <a:prstGeom prst="rect">
            <a:avLst/>
          </a:prstGeom>
          <a:noFill/>
        </p:spPr>
        <p:txBody>
          <a:bodyPr wrap="square" rtlCol="0">
            <a:prstTxWarp prst="textPlain">
              <a:avLst/>
            </a:prstTxWarp>
            <a:spAutoFit/>
          </a:bodyPr>
          <a:lstStyle/>
          <a:p>
            <a:pPr algn="ctr"/>
            <a:r>
              <a:rPr lang="en-GB" sz="5400" b="1" dirty="0">
                <a:solidFill>
                  <a:srgbClr val="FFCC00"/>
                </a:solidFill>
                <a:latin typeface="Trebuchet MS" panose="020B0603020202020204" pitchFamily="34" charset="0"/>
                <a:cs typeface="Cavolini" panose="020B0502040204020203" pitchFamily="66" charset="0"/>
              </a:rPr>
              <a:t>CAMINO</a:t>
            </a:r>
          </a:p>
        </p:txBody>
      </p:sp>
      <p:sp>
        <p:nvSpPr>
          <p:cNvPr id="13" name="TextBox 12">
            <a:extLst>
              <a:ext uri="{FF2B5EF4-FFF2-40B4-BE49-F238E27FC236}">
                <a16:creationId xmlns:a16="http://schemas.microsoft.com/office/drawing/2014/main" id="{E196F29A-B3F6-4331-8840-EA3424C564BE}"/>
              </a:ext>
            </a:extLst>
          </p:cNvPr>
          <p:cNvSpPr txBox="1"/>
          <p:nvPr/>
        </p:nvSpPr>
        <p:spPr>
          <a:xfrm>
            <a:off x="2189847" y="3459050"/>
            <a:ext cx="5791000" cy="646331"/>
          </a:xfrm>
          <a:prstGeom prst="rect">
            <a:avLst/>
          </a:prstGeom>
          <a:noFill/>
        </p:spPr>
        <p:txBody>
          <a:bodyPr wrap="square" rtlCol="0">
            <a:spAutoFit/>
          </a:bodyPr>
          <a:lstStyle/>
          <a:p>
            <a:pPr algn="ctr"/>
            <a:r>
              <a:rPr lang="en-GB" sz="3600" dirty="0">
                <a:solidFill>
                  <a:srgbClr val="FFCC00"/>
                </a:solidFill>
                <a:latin typeface="Trebuchet MS" panose="020B0603020202020204" pitchFamily="34" charset="0"/>
                <a:cs typeface="Cavolini" panose="020B0502040204020203" pitchFamily="66" charset="0"/>
              </a:rPr>
              <a:t>Making the Journey…</a:t>
            </a:r>
          </a:p>
        </p:txBody>
      </p:sp>
      <p:sp>
        <p:nvSpPr>
          <p:cNvPr id="16" name="TextBox 15">
            <a:extLst>
              <a:ext uri="{FF2B5EF4-FFF2-40B4-BE49-F238E27FC236}">
                <a16:creationId xmlns:a16="http://schemas.microsoft.com/office/drawing/2014/main" id="{54BEB45C-D797-4F15-861C-3E5F9F7DBE70}"/>
              </a:ext>
            </a:extLst>
          </p:cNvPr>
          <p:cNvSpPr txBox="1"/>
          <p:nvPr/>
        </p:nvSpPr>
        <p:spPr>
          <a:xfrm>
            <a:off x="914400" y="5887573"/>
            <a:ext cx="10363199" cy="584775"/>
          </a:xfrm>
          <a:prstGeom prst="rect">
            <a:avLst/>
          </a:prstGeom>
          <a:noFill/>
        </p:spPr>
        <p:txBody>
          <a:bodyPr wrap="square" rtlCol="0">
            <a:spAutoFit/>
          </a:bodyPr>
          <a:lstStyle/>
          <a:p>
            <a:pPr algn="ctr"/>
            <a:r>
              <a:rPr lang="en-GB" sz="3200" dirty="0">
                <a:solidFill>
                  <a:schemeClr val="bg1"/>
                </a:solidFill>
                <a:latin typeface="Trebuchet MS" panose="020B0603020202020204" pitchFamily="34" charset="0"/>
                <a:cs typeface="Cavolini" panose="020B0502040204020203" pitchFamily="66" charset="0"/>
              </a:rPr>
              <a:t>Making the journey as a pilgrim to the Holy Land </a:t>
            </a:r>
          </a:p>
        </p:txBody>
      </p:sp>
      <p:pic>
        <p:nvPicPr>
          <p:cNvPr id="18" name="Picture 17" descr="Logo&#10;&#10;Description automatically generated with medium confidence">
            <a:extLst>
              <a:ext uri="{FF2B5EF4-FFF2-40B4-BE49-F238E27FC236}">
                <a16:creationId xmlns:a16="http://schemas.microsoft.com/office/drawing/2014/main" id="{346D0A1F-593E-4778-8272-AB293CA77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114" y="112872"/>
            <a:ext cx="3590733" cy="646332"/>
          </a:xfrm>
          <a:prstGeom prst="rect">
            <a:avLst/>
          </a:prstGeom>
        </p:spPr>
      </p:pic>
    </p:spTree>
    <p:extLst>
      <p:ext uri="{BB962C8B-B14F-4D97-AF65-F5344CB8AC3E}">
        <p14:creationId xmlns:p14="http://schemas.microsoft.com/office/powerpoint/2010/main" val="3680324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FC5D09-8AED-47C0-BAA4-CE64B080AFC7}"/>
              </a:ext>
            </a:extLst>
          </p:cNvPr>
          <p:cNvSpPr txBox="1"/>
          <p:nvPr/>
        </p:nvSpPr>
        <p:spPr>
          <a:xfrm>
            <a:off x="4187187" y="134148"/>
            <a:ext cx="7630258" cy="954107"/>
          </a:xfrm>
          <a:prstGeom prst="rect">
            <a:avLst/>
          </a:prstGeom>
          <a:noFill/>
        </p:spPr>
        <p:txBody>
          <a:bodyPr wrap="square" rtlCol="0">
            <a:spAutoFit/>
          </a:bodyPr>
          <a:lstStyle/>
          <a:p>
            <a:pPr algn="ctr"/>
            <a:r>
              <a:rPr lang="en-GB" sz="3600" b="1" dirty="0">
                <a:solidFill>
                  <a:srgbClr val="FFCC00"/>
                </a:solidFill>
                <a:latin typeface="Trebuchet MS" panose="020B0603020202020204" pitchFamily="34" charset="0"/>
              </a:rPr>
              <a:t>Opening Prayer</a:t>
            </a:r>
          </a:p>
          <a:p>
            <a:pPr algn="ctr"/>
            <a:r>
              <a:rPr lang="en-GB" sz="2000" b="1" dirty="0">
                <a:solidFill>
                  <a:srgbClr val="FFCC00"/>
                </a:solidFill>
                <a:latin typeface="Trebuchet MS" panose="020B0603020202020204" pitchFamily="34" charset="0"/>
              </a:rPr>
              <a:t> The Camino Prayer (adapted) </a:t>
            </a:r>
          </a:p>
        </p:txBody>
      </p:sp>
      <p:sp>
        <p:nvSpPr>
          <p:cNvPr id="7" name="TextBox 6">
            <a:extLst>
              <a:ext uri="{FF2B5EF4-FFF2-40B4-BE49-F238E27FC236}">
                <a16:creationId xmlns:a16="http://schemas.microsoft.com/office/drawing/2014/main" id="{D6588456-4E5E-4A74-9FDC-98C7AB373782}"/>
              </a:ext>
            </a:extLst>
          </p:cNvPr>
          <p:cNvSpPr txBox="1"/>
          <p:nvPr/>
        </p:nvSpPr>
        <p:spPr>
          <a:xfrm>
            <a:off x="4555957" y="1222403"/>
            <a:ext cx="7443537" cy="5663089"/>
          </a:xfrm>
          <a:prstGeom prst="rect">
            <a:avLst/>
          </a:prstGeom>
          <a:noFill/>
        </p:spPr>
        <p:txBody>
          <a:bodyPr wrap="square" rtlCol="0">
            <a:spAutoFit/>
          </a:bodyPr>
          <a:lstStyle/>
          <a:p>
            <a:pPr algn="ctr"/>
            <a:r>
              <a:rPr lang="en-GB" sz="2000" dirty="0">
                <a:solidFill>
                  <a:schemeClr val="bg1"/>
                </a:solidFill>
                <a:latin typeface="Trebuchet MS" panose="020B0603020202020204" pitchFamily="34" charset="0"/>
              </a:rPr>
              <a:t>O God, who brought your servant Abraham out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of the land of the Chaldeans,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protecting him in his wanderings,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who guided the Hebrew people across the desert,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we ask that you watch over us, your servants,</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 as we walk in the love of your name.</a:t>
            </a:r>
          </a:p>
          <a:p>
            <a:pPr algn="ctr"/>
            <a:r>
              <a:rPr lang="en-GB" sz="2000" dirty="0">
                <a:solidFill>
                  <a:schemeClr val="bg1"/>
                </a:solidFill>
                <a:latin typeface="Trebuchet MS" panose="020B0603020202020204" pitchFamily="34" charset="0"/>
              </a:rPr>
              <a:t>Be for us our companion on the journey,</a:t>
            </a:r>
          </a:p>
          <a:p>
            <a:pPr algn="ctr"/>
            <a:r>
              <a:rPr lang="en-GB" sz="2000" dirty="0">
                <a:solidFill>
                  <a:schemeClr val="bg1"/>
                </a:solidFill>
                <a:latin typeface="Trebuchet MS" panose="020B0603020202020204" pitchFamily="34" charset="0"/>
              </a:rPr>
              <a:t>Our guide at the crossroads, Our breath in our weariness,</a:t>
            </a:r>
          </a:p>
          <a:p>
            <a:pPr algn="ctr"/>
            <a:r>
              <a:rPr lang="en-GB" sz="2000" dirty="0">
                <a:solidFill>
                  <a:schemeClr val="bg1"/>
                </a:solidFill>
                <a:latin typeface="Trebuchet MS" panose="020B0603020202020204" pitchFamily="34" charset="0"/>
              </a:rPr>
              <a:t>Our protection in danger, our </a:t>
            </a:r>
            <a:r>
              <a:rPr lang="en-GB" sz="2000" dirty="0" err="1">
                <a:solidFill>
                  <a:schemeClr val="bg1"/>
                </a:solidFill>
                <a:latin typeface="Trebuchet MS" panose="020B0603020202020204" pitchFamily="34" charset="0"/>
              </a:rPr>
              <a:t>albergue</a:t>
            </a:r>
            <a:r>
              <a:rPr lang="en-GB" sz="2000" dirty="0">
                <a:solidFill>
                  <a:schemeClr val="bg1"/>
                </a:solidFill>
                <a:latin typeface="Trebuchet MS" panose="020B0603020202020204" pitchFamily="34" charset="0"/>
              </a:rPr>
              <a:t> on the Camino,</a:t>
            </a:r>
          </a:p>
          <a:p>
            <a:pPr algn="ctr"/>
            <a:r>
              <a:rPr lang="en-GB" sz="2000" dirty="0">
                <a:solidFill>
                  <a:schemeClr val="bg1"/>
                </a:solidFill>
                <a:latin typeface="Trebuchet MS" panose="020B0603020202020204" pitchFamily="34" charset="0"/>
              </a:rPr>
              <a:t>Our shade in the heat, Our light in the darkness,</a:t>
            </a:r>
          </a:p>
          <a:p>
            <a:pPr algn="ctr"/>
            <a:r>
              <a:rPr lang="en-GB" sz="2000" dirty="0">
                <a:solidFill>
                  <a:schemeClr val="bg1"/>
                </a:solidFill>
                <a:latin typeface="Trebuchet MS" panose="020B0603020202020204" pitchFamily="34" charset="0"/>
              </a:rPr>
              <a:t>Our consolation in our discouragements,</a:t>
            </a:r>
          </a:p>
          <a:p>
            <a:pPr algn="ctr"/>
            <a:r>
              <a:rPr lang="en-GB" sz="2000" dirty="0">
                <a:solidFill>
                  <a:schemeClr val="bg1"/>
                </a:solidFill>
                <a:latin typeface="Trebuchet MS" panose="020B0603020202020204" pitchFamily="34" charset="0"/>
              </a:rPr>
              <a:t>And our strength in our intentions.</a:t>
            </a:r>
          </a:p>
          <a:p>
            <a:pPr algn="ctr"/>
            <a:r>
              <a:rPr lang="en-GB" sz="2000" dirty="0">
                <a:solidFill>
                  <a:schemeClr val="bg1"/>
                </a:solidFill>
                <a:latin typeface="Trebuchet MS" panose="020B0603020202020204" pitchFamily="34" charset="0"/>
              </a:rPr>
              <a:t>So that with your guidance we may arrive safe and sound at the end of the road and enriched with grace and virtue we return safely to our homes filled with joy.</a:t>
            </a:r>
          </a:p>
          <a:p>
            <a:pPr algn="ctr"/>
            <a:r>
              <a:rPr lang="en-GB" sz="2000" dirty="0">
                <a:solidFill>
                  <a:schemeClr val="bg1"/>
                </a:solidFill>
                <a:latin typeface="Trebuchet MS" panose="020B0603020202020204" pitchFamily="34" charset="0"/>
              </a:rPr>
              <a:t>In the name of Jesus Christ our Lord, </a:t>
            </a:r>
            <a:r>
              <a:rPr lang="en-GB" sz="2000" b="1" dirty="0">
                <a:solidFill>
                  <a:schemeClr val="bg1"/>
                </a:solidFill>
                <a:latin typeface="Trebuchet MS" panose="020B0603020202020204" pitchFamily="34" charset="0"/>
              </a:rPr>
              <a:t>Amen.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Apostle Santiago, </a:t>
            </a:r>
            <a:r>
              <a:rPr lang="en-GB" sz="2000" b="1" dirty="0">
                <a:solidFill>
                  <a:schemeClr val="bg1"/>
                </a:solidFill>
                <a:latin typeface="Trebuchet MS" panose="020B0603020202020204" pitchFamily="34" charset="0"/>
              </a:rPr>
              <a:t>pray for us</a:t>
            </a:r>
            <a:r>
              <a:rPr lang="en-GB" sz="2000" dirty="0">
                <a:solidFill>
                  <a:schemeClr val="bg1"/>
                </a:solidFill>
                <a:latin typeface="Trebuchet MS" panose="020B0603020202020204" pitchFamily="34" charset="0"/>
              </a:rPr>
              <a:t>. Santa Maria, </a:t>
            </a:r>
            <a:r>
              <a:rPr lang="en-GB" sz="2000" b="1" dirty="0">
                <a:solidFill>
                  <a:schemeClr val="bg1"/>
                </a:solidFill>
                <a:latin typeface="Trebuchet MS" panose="020B0603020202020204" pitchFamily="34" charset="0"/>
              </a:rPr>
              <a:t>pray for us.</a:t>
            </a:r>
          </a:p>
          <a:p>
            <a:endParaRPr lang="en-GB" sz="2200" dirty="0">
              <a:solidFill>
                <a:srgbClr val="FFCC00"/>
              </a:solidFill>
              <a:latin typeface="Trebuchet MS" panose="020B0603020202020204" pitchFamily="34" charset="0"/>
            </a:endParaRPr>
          </a:p>
        </p:txBody>
      </p:sp>
      <p:pic>
        <p:nvPicPr>
          <p:cNvPr id="3" name="Picture 2" descr="A picture containing grass, outdoor, building, stone&#10;&#10;Description automatically generated">
            <a:extLst>
              <a:ext uri="{FF2B5EF4-FFF2-40B4-BE49-F238E27FC236}">
                <a16:creationId xmlns:a16="http://schemas.microsoft.com/office/drawing/2014/main" id="{E0F863C5-8370-437F-831A-BD9F92E7B0A8}"/>
              </a:ext>
            </a:extLst>
          </p:cNvPr>
          <p:cNvPicPr>
            <a:picLocks noChangeAspect="1"/>
          </p:cNvPicPr>
          <p:nvPr/>
        </p:nvPicPr>
        <p:blipFill rotWithShape="1">
          <a:blip r:embed="rId2">
            <a:extLst>
              <a:ext uri="{28A0092B-C50C-407E-A947-70E740481C1C}">
                <a14:useLocalDpi xmlns:a14="http://schemas.microsoft.com/office/drawing/2010/main" val="0"/>
              </a:ext>
            </a:extLst>
          </a:blip>
          <a:srcRect l="3026"/>
          <a:stretch/>
        </p:blipFill>
        <p:spPr>
          <a:xfrm>
            <a:off x="0" y="0"/>
            <a:ext cx="4427621" cy="6858000"/>
          </a:xfrm>
          <a:prstGeom prst="flowChartDelay">
            <a:avLst/>
          </a:prstGeom>
        </p:spPr>
      </p:pic>
    </p:spTree>
    <p:extLst>
      <p:ext uri="{BB962C8B-B14F-4D97-AF65-F5344CB8AC3E}">
        <p14:creationId xmlns:p14="http://schemas.microsoft.com/office/powerpoint/2010/main" val="2848673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con&#10;&#10;Description automatically generated">
            <a:extLst>
              <a:ext uri="{FF2B5EF4-FFF2-40B4-BE49-F238E27FC236}">
                <a16:creationId xmlns:a16="http://schemas.microsoft.com/office/drawing/2014/main" id="{1F2364A2-66C9-41A9-9E32-32622AE8B7B5}"/>
              </a:ext>
            </a:extLst>
          </p:cNvPr>
          <p:cNvPicPr>
            <a:picLocks noGrp="1" noChangeAspect="1"/>
          </p:cNvPicPr>
          <p:nvPr>
            <p:ph idx="1"/>
          </p:nvPr>
        </p:nvPicPr>
        <p:blipFill>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345538" y="196552"/>
            <a:ext cx="2452369" cy="2452369"/>
          </a:xfrm>
        </p:spPr>
      </p:pic>
      <p:sp>
        <p:nvSpPr>
          <p:cNvPr id="11" name="TextBox 10">
            <a:extLst>
              <a:ext uri="{FF2B5EF4-FFF2-40B4-BE49-F238E27FC236}">
                <a16:creationId xmlns:a16="http://schemas.microsoft.com/office/drawing/2014/main" id="{5849021A-DFCB-4A72-BE82-EBEED511F477}"/>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Catholicism in a Hundred Objects</a:t>
            </a:r>
          </a:p>
        </p:txBody>
      </p:sp>
      <p:pic>
        <p:nvPicPr>
          <p:cNvPr id="12" name="Picture 11" descr="Icon&#10;&#10;Description automatically generated">
            <a:extLst>
              <a:ext uri="{FF2B5EF4-FFF2-40B4-BE49-F238E27FC236}">
                <a16:creationId xmlns:a16="http://schemas.microsoft.com/office/drawing/2014/main" id="{6AF0AD4E-C5D1-4CB3-9F0A-115154478BA2}"/>
              </a:ext>
            </a:extLst>
          </p:cNvPr>
          <p:cNvPicPr>
            <a:picLocks noChangeAspect="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pic>
        <p:nvPicPr>
          <p:cNvPr id="2" name="Online Media 1" title="Listening to the Christians of the Holy Land">
            <a:hlinkClick r:id="" action="ppaction://media"/>
            <a:extLst>
              <a:ext uri="{FF2B5EF4-FFF2-40B4-BE49-F238E27FC236}">
                <a16:creationId xmlns:a16="http://schemas.microsoft.com/office/drawing/2014/main" id="{D173A6B3-25C4-4493-999B-CFCA946F6B15}"/>
              </a:ext>
            </a:extLst>
          </p:cNvPr>
          <p:cNvPicPr>
            <a:picLocks noRot="1" noChangeAspect="1"/>
          </p:cNvPicPr>
          <p:nvPr>
            <a:videoFile r:link="rId1"/>
          </p:nvPr>
        </p:nvPicPr>
        <p:blipFill>
          <a:blip r:embed="rId5"/>
          <a:stretch>
            <a:fillRect/>
          </a:stretch>
        </p:blipFill>
        <p:spPr>
          <a:xfrm>
            <a:off x="1342846" y="1315811"/>
            <a:ext cx="6178546" cy="3490878"/>
          </a:xfrm>
          <a:prstGeom prst="rect">
            <a:avLst/>
          </a:prstGeom>
        </p:spPr>
      </p:pic>
      <p:pic>
        <p:nvPicPr>
          <p:cNvPr id="4" name="Picture 3" descr="A picture containing bird, parrot&#10;&#10;Description automatically generated">
            <a:extLst>
              <a:ext uri="{FF2B5EF4-FFF2-40B4-BE49-F238E27FC236}">
                <a16:creationId xmlns:a16="http://schemas.microsoft.com/office/drawing/2014/main" id="{787CF719-EC84-4668-AA18-445ABD1D95D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048268" y="3756401"/>
            <a:ext cx="1764656" cy="2339163"/>
          </a:xfrm>
          <a:prstGeom prst="rect">
            <a:avLst/>
          </a:prstGeom>
        </p:spPr>
      </p:pic>
      <p:sp>
        <p:nvSpPr>
          <p:cNvPr id="6" name="TextBox 5">
            <a:extLst>
              <a:ext uri="{FF2B5EF4-FFF2-40B4-BE49-F238E27FC236}">
                <a16:creationId xmlns:a16="http://schemas.microsoft.com/office/drawing/2014/main" id="{A19EEEDE-18C1-4098-A740-BC792CA9F08F}"/>
              </a:ext>
            </a:extLst>
          </p:cNvPr>
          <p:cNvSpPr txBox="1"/>
          <p:nvPr/>
        </p:nvSpPr>
        <p:spPr>
          <a:xfrm>
            <a:off x="3509175" y="6858000"/>
            <a:ext cx="5173649" cy="230832"/>
          </a:xfrm>
          <a:prstGeom prst="rect">
            <a:avLst/>
          </a:prstGeom>
          <a:noFill/>
        </p:spPr>
        <p:txBody>
          <a:bodyPr wrap="square" rtlCol="0">
            <a:spAutoFit/>
          </a:bodyPr>
          <a:lstStyle/>
          <a:p>
            <a:r>
              <a:rPr lang="en-GB" sz="900">
                <a:hlinkClick r:id="rId7" tooltip="https://freepngimg.com/png/77337-and-pigeons-transparent-prayer-white-dove-bird"/>
              </a:rPr>
              <a:t>This Photo</a:t>
            </a:r>
            <a:r>
              <a:rPr lang="en-GB" sz="900"/>
              <a:t> by Unknown Author is licensed under </a:t>
            </a:r>
            <a:r>
              <a:rPr lang="en-GB" sz="900">
                <a:hlinkClick r:id="rId8" tooltip="https://creativecommons.org/licenses/by-nc/3.0/"/>
              </a:rPr>
              <a:t>CC BY-NC</a:t>
            </a:r>
            <a:endParaRPr lang="en-GB" sz="900"/>
          </a:p>
        </p:txBody>
      </p:sp>
    </p:spTree>
    <p:extLst>
      <p:ext uri="{BB962C8B-B14F-4D97-AF65-F5344CB8AC3E}">
        <p14:creationId xmlns:p14="http://schemas.microsoft.com/office/powerpoint/2010/main" val="907161310"/>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alking on a road&#10;&#10;Description automatically generated with medium confidence">
            <a:extLst>
              <a:ext uri="{FF2B5EF4-FFF2-40B4-BE49-F238E27FC236}">
                <a16:creationId xmlns:a16="http://schemas.microsoft.com/office/drawing/2014/main" id="{5B1ABF0A-E007-45A8-BD24-822444CCD653}"/>
              </a:ext>
            </a:extLst>
          </p:cNvPr>
          <p:cNvPicPr>
            <a:picLocks noChangeAspect="1"/>
          </p:cNvPicPr>
          <p:nvPr/>
        </p:nvPicPr>
        <p:blipFill rotWithShape="1">
          <a:blip r:embed="rId3">
            <a:extLst>
              <a:ext uri="{28A0092B-C50C-407E-A947-70E740481C1C}">
                <a14:useLocalDpi xmlns:a14="http://schemas.microsoft.com/office/drawing/2010/main" val="0"/>
              </a:ext>
            </a:extLst>
          </a:blip>
          <a:srcRect t="8426"/>
          <a:stretch/>
        </p:blipFill>
        <p:spPr>
          <a:xfrm>
            <a:off x="0" y="0"/>
            <a:ext cx="12192000" cy="6858000"/>
          </a:xfrm>
          <a:prstGeom prst="rect">
            <a:avLst/>
          </a:prstGeom>
        </p:spPr>
      </p:pic>
      <p:sp>
        <p:nvSpPr>
          <p:cNvPr id="6" name="TextBox 5">
            <a:extLst>
              <a:ext uri="{FF2B5EF4-FFF2-40B4-BE49-F238E27FC236}">
                <a16:creationId xmlns:a16="http://schemas.microsoft.com/office/drawing/2014/main" id="{2EFDD393-E33F-451B-9907-485C95CA16FB}"/>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003DA8"/>
                </a:solidFill>
                <a:latin typeface="Trebuchet MS" panose="020B0603020202020204" pitchFamily="34" charset="0"/>
              </a:rPr>
              <a:t>Rucksack Prayer – Part 1</a:t>
            </a:r>
          </a:p>
        </p:txBody>
      </p:sp>
      <p:pic>
        <p:nvPicPr>
          <p:cNvPr id="7" name="Picture 6" descr="Icon&#10;&#10;Description automatically generated">
            <a:extLst>
              <a:ext uri="{FF2B5EF4-FFF2-40B4-BE49-F238E27FC236}">
                <a16:creationId xmlns:a16="http://schemas.microsoft.com/office/drawing/2014/main" id="{DF54549E-CE63-40A9-BFE9-4C05DC36BC4A}"/>
              </a:ext>
            </a:extLst>
          </p:cNvPr>
          <p:cNvPicPr>
            <a:picLocks noChangeAspect="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pic>
        <p:nvPicPr>
          <p:cNvPr id="8" name="Online Media 7" title="Rucksack prayer part one">
            <a:hlinkClick r:id="" action="ppaction://media"/>
            <a:extLst>
              <a:ext uri="{FF2B5EF4-FFF2-40B4-BE49-F238E27FC236}">
                <a16:creationId xmlns:a16="http://schemas.microsoft.com/office/drawing/2014/main" id="{72D44D4F-C0A4-4B58-A001-D43F64F81EAD}"/>
              </a:ext>
            </a:extLst>
          </p:cNvPr>
          <p:cNvPicPr>
            <a:picLocks noRot="1" noChangeAspect="1"/>
          </p:cNvPicPr>
          <p:nvPr>
            <a:videoFile r:link="rId1"/>
          </p:nvPr>
        </p:nvPicPr>
        <p:blipFill>
          <a:blip r:embed="rId5"/>
          <a:stretch>
            <a:fillRect/>
          </a:stretch>
        </p:blipFill>
        <p:spPr>
          <a:xfrm>
            <a:off x="2157665" y="3873344"/>
            <a:ext cx="4744566" cy="2680680"/>
          </a:xfrm>
          <a:prstGeom prst="rect">
            <a:avLst/>
          </a:prstGeom>
        </p:spPr>
      </p:pic>
    </p:spTree>
    <p:extLst>
      <p:ext uri="{BB962C8B-B14F-4D97-AF65-F5344CB8AC3E}">
        <p14:creationId xmlns:p14="http://schemas.microsoft.com/office/powerpoint/2010/main" val="114195652"/>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flag with a star on it&#10;&#10;Description automatically generated with low confidence">
            <a:extLst>
              <a:ext uri="{FF2B5EF4-FFF2-40B4-BE49-F238E27FC236}">
                <a16:creationId xmlns:a16="http://schemas.microsoft.com/office/drawing/2014/main" id="{67D5ECDB-72A5-43E4-8179-70837EFCD902}"/>
              </a:ext>
            </a:extLst>
          </p:cNvPr>
          <p:cNvPicPr>
            <a:picLocks noChangeAspect="1"/>
          </p:cNvPicPr>
          <p:nvPr/>
        </p:nvPicPr>
        <p:blipFill rotWithShape="1">
          <a:blip r:embed="rId3">
            <a:extLst>
              <a:ext uri="{28A0092B-C50C-407E-A947-70E740481C1C}">
                <a14:useLocalDpi xmlns:a14="http://schemas.microsoft.com/office/drawing/2010/main" val="0"/>
              </a:ext>
            </a:extLst>
          </a:blip>
          <a:srcRect r="14458" b="8056"/>
          <a:stretch/>
        </p:blipFill>
        <p:spPr>
          <a:xfrm>
            <a:off x="-1" y="-1"/>
            <a:ext cx="12192001" cy="6858001"/>
          </a:xfrm>
          <a:prstGeom prst="rect">
            <a:avLst/>
          </a:prstGeom>
        </p:spPr>
      </p:pic>
      <p:sp>
        <p:nvSpPr>
          <p:cNvPr id="5" name="TextBox 4">
            <a:extLst>
              <a:ext uri="{FF2B5EF4-FFF2-40B4-BE49-F238E27FC236}">
                <a16:creationId xmlns:a16="http://schemas.microsoft.com/office/drawing/2014/main" id="{E375734D-8399-4164-84E5-C727E6D3D649}"/>
              </a:ext>
            </a:extLst>
          </p:cNvPr>
          <p:cNvSpPr txBox="1"/>
          <p:nvPr/>
        </p:nvSpPr>
        <p:spPr>
          <a:xfrm>
            <a:off x="883451" y="2534659"/>
            <a:ext cx="4202354" cy="369332"/>
          </a:xfrm>
          <a:prstGeom prst="rect">
            <a:avLst/>
          </a:prstGeom>
          <a:noFill/>
        </p:spPr>
        <p:txBody>
          <a:bodyPr wrap="square">
            <a:spAutoFit/>
          </a:bodyPr>
          <a:lstStyle/>
          <a:p>
            <a:pPr algn="ctr"/>
            <a:r>
              <a:rPr lang="en-GB" dirty="0">
                <a:solidFill>
                  <a:schemeClr val="bg1"/>
                </a:solidFill>
                <a:latin typeface="Trebuchet MS" panose="020B0603020202020204" pitchFamily="34" charset="0"/>
              </a:rPr>
              <a:t>Intro video here</a:t>
            </a:r>
            <a:endParaRPr lang="en-GB" b="1" dirty="0"/>
          </a:p>
        </p:txBody>
      </p:sp>
      <p:pic>
        <p:nvPicPr>
          <p:cNvPr id="2" name="Online Media 1" title="Making the journey to the Holy Land">
            <a:hlinkClick r:id="" action="ppaction://media"/>
            <a:extLst>
              <a:ext uri="{FF2B5EF4-FFF2-40B4-BE49-F238E27FC236}">
                <a16:creationId xmlns:a16="http://schemas.microsoft.com/office/drawing/2014/main" id="{3036A4DE-CE5D-4767-A9B2-3F66178698BC}"/>
              </a:ext>
            </a:extLst>
          </p:cNvPr>
          <p:cNvPicPr>
            <a:picLocks noRot="1" noChangeAspect="1"/>
          </p:cNvPicPr>
          <p:nvPr>
            <a:videoFile r:link="rId1"/>
          </p:nvPr>
        </p:nvPicPr>
        <p:blipFill>
          <a:blip r:embed="rId4"/>
          <a:stretch>
            <a:fillRect/>
          </a:stretch>
        </p:blipFill>
        <p:spPr>
          <a:xfrm>
            <a:off x="987645" y="1986678"/>
            <a:ext cx="4184591" cy="2364294"/>
          </a:xfrm>
          <a:prstGeom prst="rect">
            <a:avLst/>
          </a:prstGeom>
        </p:spPr>
      </p:pic>
      <p:sp>
        <p:nvSpPr>
          <p:cNvPr id="7" name="TextBox 6">
            <a:extLst>
              <a:ext uri="{FF2B5EF4-FFF2-40B4-BE49-F238E27FC236}">
                <a16:creationId xmlns:a16="http://schemas.microsoft.com/office/drawing/2014/main" id="{E272B9B2-9E14-4586-950F-84CACC5C424E}"/>
              </a:ext>
            </a:extLst>
          </p:cNvPr>
          <p:cNvSpPr txBox="1"/>
          <p:nvPr/>
        </p:nvSpPr>
        <p:spPr>
          <a:xfrm>
            <a:off x="338662" y="257683"/>
            <a:ext cx="5482555" cy="461665"/>
          </a:xfrm>
          <a:prstGeom prst="rect">
            <a:avLst/>
          </a:prstGeom>
          <a:noFill/>
        </p:spPr>
        <p:txBody>
          <a:bodyPr wrap="square" rtlCol="0">
            <a:spAutoFit/>
          </a:bodyPr>
          <a:lstStyle/>
          <a:p>
            <a:r>
              <a:rPr lang="en-GB" sz="2400" b="1" dirty="0">
                <a:solidFill>
                  <a:srgbClr val="003DA8"/>
                </a:solidFill>
                <a:latin typeface="Trebuchet MS" panose="020B0603020202020204" pitchFamily="34" charset="0"/>
              </a:rPr>
              <a:t>Making the journey to the Holy Land</a:t>
            </a:r>
          </a:p>
        </p:txBody>
      </p:sp>
    </p:spTree>
    <p:extLst>
      <p:ext uri="{BB962C8B-B14F-4D97-AF65-F5344CB8AC3E}">
        <p14:creationId xmlns:p14="http://schemas.microsoft.com/office/powerpoint/2010/main" val="2478234786"/>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E252B"/>
        </a:solidFill>
        <a:effectLst/>
      </p:bgPr>
    </p:bg>
    <p:spTree>
      <p:nvGrpSpPr>
        <p:cNvPr id="1" name=""/>
        <p:cNvGrpSpPr/>
        <p:nvPr/>
      </p:nvGrpSpPr>
      <p:grpSpPr>
        <a:xfrm>
          <a:off x="0" y="0"/>
          <a:ext cx="0" cy="0"/>
          <a:chOff x="0" y="0"/>
          <a:chExt cx="0" cy="0"/>
        </a:xfrm>
      </p:grpSpPr>
      <p:pic>
        <p:nvPicPr>
          <p:cNvPr id="13" name="Content Placeholder 12" descr="Text&#10;&#10;Description automatically generated with low confidence">
            <a:extLst>
              <a:ext uri="{FF2B5EF4-FFF2-40B4-BE49-F238E27FC236}">
                <a16:creationId xmlns:a16="http://schemas.microsoft.com/office/drawing/2014/main" id="{C9270646-37A6-4CE3-87EB-5479DE07BA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5811" r="27226"/>
          <a:stretch/>
        </p:blipFill>
        <p:spPr>
          <a:xfrm>
            <a:off x="1" y="4495163"/>
            <a:ext cx="4059936" cy="2384727"/>
          </a:xfrm>
        </p:spPr>
      </p:pic>
      <p:sp>
        <p:nvSpPr>
          <p:cNvPr id="14" name="TextBox 13">
            <a:extLst>
              <a:ext uri="{FF2B5EF4-FFF2-40B4-BE49-F238E27FC236}">
                <a16:creationId xmlns:a16="http://schemas.microsoft.com/office/drawing/2014/main" id="{02FE8839-9388-4B00-83EA-13028E51FA68}"/>
              </a:ext>
            </a:extLst>
          </p:cNvPr>
          <p:cNvSpPr txBox="1"/>
          <p:nvPr/>
        </p:nvSpPr>
        <p:spPr>
          <a:xfrm>
            <a:off x="616990" y="262485"/>
            <a:ext cx="10757254" cy="430887"/>
          </a:xfrm>
          <a:prstGeom prst="rect">
            <a:avLst/>
          </a:prstGeom>
          <a:noFill/>
        </p:spPr>
        <p:txBody>
          <a:bodyPr wrap="square" rtlCol="0">
            <a:spAutoFit/>
          </a:bodyPr>
          <a:lstStyle/>
          <a:p>
            <a:r>
              <a:rPr lang="en-GB" sz="2200" b="1" dirty="0">
                <a:solidFill>
                  <a:schemeClr val="bg1"/>
                </a:solidFill>
                <a:latin typeface="Trebuchet MS" panose="020B0603020202020204" pitchFamily="34" charset="0"/>
              </a:rPr>
              <a:t>Scripture Reading – John 21:1-14</a:t>
            </a:r>
          </a:p>
        </p:txBody>
      </p:sp>
      <p:pic>
        <p:nvPicPr>
          <p:cNvPr id="15" name="Picture 14" descr="Icon&#10;&#10;Description automatically generated">
            <a:extLst>
              <a:ext uri="{FF2B5EF4-FFF2-40B4-BE49-F238E27FC236}">
                <a16:creationId xmlns:a16="http://schemas.microsoft.com/office/drawing/2014/main" id="{FD3AC81B-283A-40B3-819C-5D7787CBA393}"/>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10411327" y="5229726"/>
            <a:ext cx="1483895" cy="1483895"/>
          </a:xfrm>
          <a:prstGeom prst="rect">
            <a:avLst/>
          </a:prstGeom>
        </p:spPr>
      </p:pic>
      <p:sp>
        <p:nvSpPr>
          <p:cNvPr id="5" name="TextBox 4">
            <a:extLst>
              <a:ext uri="{FF2B5EF4-FFF2-40B4-BE49-F238E27FC236}">
                <a16:creationId xmlns:a16="http://schemas.microsoft.com/office/drawing/2014/main" id="{D88BB220-C9BD-48BE-A9CE-2F43C5F005AC}"/>
              </a:ext>
            </a:extLst>
          </p:cNvPr>
          <p:cNvSpPr txBox="1"/>
          <p:nvPr/>
        </p:nvSpPr>
        <p:spPr>
          <a:xfrm>
            <a:off x="777240" y="931087"/>
            <a:ext cx="10597004" cy="4031873"/>
          </a:xfrm>
          <a:prstGeom prst="rect">
            <a:avLst/>
          </a:prstGeom>
          <a:noFill/>
        </p:spPr>
        <p:txBody>
          <a:bodyPr wrap="square">
            <a:spAutoFit/>
          </a:bodyPr>
          <a:lstStyle/>
          <a:p>
            <a:pPr algn="l"/>
            <a:r>
              <a:rPr lang="en-GB" sz="1600" b="0" i="0" dirty="0">
                <a:solidFill>
                  <a:schemeClr val="bg1"/>
                </a:solidFill>
                <a:effectLst/>
                <a:latin typeface="Trebuchet MS" panose="020B0603020202020204" pitchFamily="34" charset="0"/>
              </a:rPr>
              <a:t>Afterward Jesus appeared again to his disciples, by the Sea of Galilee. It happened this way:  Simon Peter, Thomas (also known as Didymus ), Nathanael from Cana in Galilee, the sons of Zebedee, and two other disciples were together.  “I’m going out to fish,” Simon Peter told them, and they said, “We’ll go with you.” So they went out and got into the boat, but that night they caught nothing.  Early in the morning, Jesus stood on the shore, but the disciples did not realize that it was Jesus. He called out to them, “Friends, haven’t you any fish?” “No,” they answered. He said, “Throw your net on the right side of the boat and you will find some.” When they did, they were unable to haul the net in because of the large number of fish. Then the disciple whom Jesus loved said to Peter, “It is the Lord!” As soon as Simon Peter heard him say, “It is the Lord,” he wrapped his outer garment around him (for he had taken it off) and jumped into the water. The other disciples followed in the boat, towing the net full of fish, for they were not far from shore, about a hundred yards. When they landed, they saw a fire of burning coals there with fish on it, and some bread. Jesus said to them, “Bring some of the fish you have just caught.” So Simon Peter climbed back into the boat and dragged the net ashore. It was full of large fish, 153, but even with so many the net was not torn. Jesus said to them, “Come and have breakfast.” None of the disciples dared ask him, “Who are you?” They knew it was the Lord. Jesus came, took the bread and gave it to them, and did the same with the fish. This was now the third time Jesus appeared to his disciples after he was raised from the dead.</a:t>
            </a:r>
          </a:p>
        </p:txBody>
      </p:sp>
    </p:spTree>
    <p:extLst>
      <p:ext uri="{BB962C8B-B14F-4D97-AF65-F5344CB8AC3E}">
        <p14:creationId xmlns:p14="http://schemas.microsoft.com/office/powerpoint/2010/main" val="206505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643E-A1B5-4727-A3A1-D625CE6D66F9}"/>
              </a:ext>
            </a:extLst>
          </p:cNvPr>
          <p:cNvSpPr>
            <a:spLocks noGrp="1"/>
          </p:cNvSpPr>
          <p:nvPr>
            <p:ph type="title"/>
          </p:nvPr>
        </p:nvSpPr>
        <p:spPr/>
        <p:txBody>
          <a:bodyPr/>
          <a:lstStyle/>
          <a:p>
            <a:endParaRPr lang="en-GB"/>
          </a:p>
        </p:txBody>
      </p:sp>
      <p:pic>
        <p:nvPicPr>
          <p:cNvPr id="5" name="Content Placeholder 4" descr="Diagram&#10;&#10;Description automatically generated">
            <a:extLst>
              <a:ext uri="{FF2B5EF4-FFF2-40B4-BE49-F238E27FC236}">
                <a16:creationId xmlns:a16="http://schemas.microsoft.com/office/drawing/2014/main" id="{C70156C5-DD2A-4929-8BEA-1A0BD73F071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537"/>
          <a:stretch/>
        </p:blipFill>
        <p:spPr>
          <a:xfrm>
            <a:off x="0" y="0"/>
            <a:ext cx="12192000" cy="6858000"/>
          </a:xfrm>
        </p:spPr>
      </p:pic>
      <p:sp>
        <p:nvSpPr>
          <p:cNvPr id="11" name="TextBox 10">
            <a:extLst>
              <a:ext uri="{FF2B5EF4-FFF2-40B4-BE49-F238E27FC236}">
                <a16:creationId xmlns:a16="http://schemas.microsoft.com/office/drawing/2014/main" id="{FF4C1B9B-83E8-4B4D-BC9A-8C1CA8017257}"/>
              </a:ext>
            </a:extLst>
          </p:cNvPr>
          <p:cNvSpPr txBox="1"/>
          <p:nvPr/>
        </p:nvSpPr>
        <p:spPr>
          <a:xfrm>
            <a:off x="5199017" y="802413"/>
            <a:ext cx="6609806" cy="4339650"/>
          </a:xfrm>
          <a:prstGeom prst="rect">
            <a:avLst/>
          </a:prstGeom>
          <a:noFill/>
        </p:spPr>
        <p:txBody>
          <a:bodyPr wrap="square" rtlCol="0">
            <a:spAutoFit/>
          </a:bodyPr>
          <a:lstStyle/>
          <a:p>
            <a:pPr algn="ctr"/>
            <a:r>
              <a:rPr lang="en-GB" sz="3600" b="1" dirty="0">
                <a:solidFill>
                  <a:srgbClr val="04659B"/>
                </a:solidFill>
                <a:latin typeface="Trebuchet MS" panose="020B0603020202020204" pitchFamily="34" charset="0"/>
              </a:rPr>
              <a:t>From what you have heard so far…</a:t>
            </a:r>
          </a:p>
          <a:p>
            <a:pPr algn="ctr"/>
            <a:endParaRPr lang="en-GB" sz="3600" b="1" dirty="0">
              <a:solidFill>
                <a:srgbClr val="04659B"/>
              </a:solidFill>
              <a:latin typeface="Trebuchet MS" panose="020B0603020202020204" pitchFamily="34" charset="0"/>
            </a:endParaRPr>
          </a:p>
          <a:p>
            <a:pPr algn="ctr"/>
            <a:r>
              <a:rPr lang="en-GB" sz="3600" b="1" dirty="0">
                <a:solidFill>
                  <a:srgbClr val="04659B"/>
                </a:solidFill>
                <a:latin typeface="Trebuchet MS" panose="020B0603020202020204" pitchFamily="34" charset="0"/>
              </a:rPr>
              <a:t> …what are your Initial thoughts, reactions, questions that come to mind?</a:t>
            </a:r>
          </a:p>
          <a:p>
            <a:pPr algn="ctr"/>
            <a:endParaRPr lang="en-GB" sz="3600" b="1" dirty="0">
              <a:solidFill>
                <a:srgbClr val="04659B"/>
              </a:solidFill>
              <a:latin typeface="Trebuchet MS" panose="020B0603020202020204" pitchFamily="34" charset="0"/>
            </a:endParaRPr>
          </a:p>
          <a:p>
            <a:pPr algn="ctr"/>
            <a:r>
              <a:rPr lang="en-GB" sz="2400" dirty="0">
                <a:solidFill>
                  <a:srgbClr val="04659B"/>
                </a:solidFill>
                <a:latin typeface="Trebuchet MS" panose="020B0603020202020204" pitchFamily="34" charset="0"/>
              </a:rPr>
              <a:t>We can discuss these later…</a:t>
            </a:r>
            <a:endParaRPr lang="en-GB" sz="2000" dirty="0">
              <a:solidFill>
                <a:srgbClr val="04659B"/>
              </a:solidFill>
              <a:latin typeface="Trebuchet MS" panose="020B0603020202020204" pitchFamily="34" charset="0"/>
            </a:endParaRPr>
          </a:p>
        </p:txBody>
      </p:sp>
      <p:pic>
        <p:nvPicPr>
          <p:cNvPr id="8" name="Picture 7" descr="Logo, icon&#10;&#10;Description automatically generated">
            <a:extLst>
              <a:ext uri="{FF2B5EF4-FFF2-40B4-BE49-F238E27FC236}">
                <a16:creationId xmlns:a16="http://schemas.microsoft.com/office/drawing/2014/main" id="{889592AC-8D86-4359-9E06-68837B566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41" y="5220789"/>
            <a:ext cx="1420368" cy="1432560"/>
          </a:xfrm>
          <a:prstGeom prst="rect">
            <a:avLst/>
          </a:prstGeom>
        </p:spPr>
      </p:pic>
    </p:spTree>
    <p:extLst>
      <p:ext uri="{BB962C8B-B14F-4D97-AF65-F5344CB8AC3E}">
        <p14:creationId xmlns:p14="http://schemas.microsoft.com/office/powerpoint/2010/main" val="2125533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A87EB73-69C1-44C2-B41D-8D4A61D3935B}"/>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6" name="TextBox 5">
            <a:extLst>
              <a:ext uri="{FF2B5EF4-FFF2-40B4-BE49-F238E27FC236}">
                <a16:creationId xmlns:a16="http://schemas.microsoft.com/office/drawing/2014/main" id="{2FFB6BA3-3341-4160-87D9-8D02A76F01B9}"/>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Main Input</a:t>
            </a:r>
          </a:p>
        </p:txBody>
      </p:sp>
      <p:pic>
        <p:nvPicPr>
          <p:cNvPr id="4" name="Online Media 3" title="Holy Week: Where it Happened">
            <a:hlinkClick r:id="" action="ppaction://media"/>
            <a:extLst>
              <a:ext uri="{FF2B5EF4-FFF2-40B4-BE49-F238E27FC236}">
                <a16:creationId xmlns:a16="http://schemas.microsoft.com/office/drawing/2014/main" id="{009E91E2-E8FA-4AE2-AF41-513B92ED4540}"/>
              </a:ext>
            </a:extLst>
          </p:cNvPr>
          <p:cNvPicPr>
            <a:picLocks noRot="1" noChangeAspect="1"/>
          </p:cNvPicPr>
          <p:nvPr>
            <a:videoFile r:link="rId1"/>
          </p:nvPr>
        </p:nvPicPr>
        <p:blipFill>
          <a:blip r:embed="rId4"/>
          <a:stretch>
            <a:fillRect/>
          </a:stretch>
        </p:blipFill>
        <p:spPr>
          <a:xfrm>
            <a:off x="2159108" y="1149814"/>
            <a:ext cx="8694820" cy="4912573"/>
          </a:xfrm>
          <a:prstGeom prst="rect">
            <a:avLst/>
          </a:prstGeom>
        </p:spPr>
      </p:pic>
    </p:spTree>
    <p:extLst>
      <p:ext uri="{BB962C8B-B14F-4D97-AF65-F5344CB8AC3E}">
        <p14:creationId xmlns:p14="http://schemas.microsoft.com/office/powerpoint/2010/main" val="1203063733"/>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3694</TotalTime>
  <Words>1569</Words>
  <Application>Microsoft Office PowerPoint</Application>
  <PresentationFormat>Widescreen</PresentationFormat>
  <Paragraphs>99</Paragraphs>
  <Slides>21</Slides>
  <Notes>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Trade Gothic Next</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Griffin</dc:creator>
  <cp:lastModifiedBy>John Griffin</cp:lastModifiedBy>
  <cp:revision>43</cp:revision>
  <dcterms:created xsi:type="dcterms:W3CDTF">2021-03-09T17:12:56Z</dcterms:created>
  <dcterms:modified xsi:type="dcterms:W3CDTF">2021-10-25T12:18:58Z</dcterms:modified>
</cp:coreProperties>
</file>