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258" r:id="rId3"/>
    <p:sldId id="259" r:id="rId4"/>
    <p:sldId id="296" r:id="rId5"/>
    <p:sldId id="318" r:id="rId6"/>
    <p:sldId id="315" r:id="rId7"/>
    <p:sldId id="303" r:id="rId8"/>
    <p:sldId id="304" r:id="rId9"/>
    <p:sldId id="305" r:id="rId10"/>
    <p:sldId id="306" r:id="rId11"/>
    <p:sldId id="308" r:id="rId12"/>
    <p:sldId id="309" r:id="rId13"/>
    <p:sldId id="301" r:id="rId14"/>
    <p:sldId id="310" r:id="rId15"/>
    <p:sldId id="297" r:id="rId16"/>
    <p:sldId id="311" r:id="rId17"/>
    <p:sldId id="312" r:id="rId18"/>
    <p:sldId id="313" r:id="rId19"/>
    <p:sldId id="31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59B"/>
    <a:srgbClr val="0E252B"/>
    <a:srgbClr val="FFCC00"/>
    <a:srgbClr val="003DA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5" d="100"/>
          <a:sy n="105" d="100"/>
        </p:scale>
        <p:origin x="138"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E3C7-AAB7-4D1C-AE06-456E5649D1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135DED-E66E-4C4B-8A94-21734EF91C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7DCB3E-8A9E-46B2-98CC-EC4A7054A179}"/>
              </a:ext>
            </a:extLst>
          </p:cNvPr>
          <p:cNvSpPr>
            <a:spLocks noGrp="1"/>
          </p:cNvSpPr>
          <p:nvPr>
            <p:ph type="dt" sz="half" idx="10"/>
          </p:nvPr>
        </p:nvSpPr>
        <p:spPr/>
        <p:txBody>
          <a:bodyPr/>
          <a:lstStyle/>
          <a:p>
            <a:fld id="{4D1F0801-CB5D-4432-A65B-676A93D42997}" type="datetimeFigureOut">
              <a:rPr lang="en-GB" smtClean="0"/>
              <a:t>25/10/2021</a:t>
            </a:fld>
            <a:endParaRPr lang="en-GB"/>
          </a:p>
        </p:txBody>
      </p:sp>
      <p:sp>
        <p:nvSpPr>
          <p:cNvPr id="5" name="Footer Placeholder 4">
            <a:extLst>
              <a:ext uri="{FF2B5EF4-FFF2-40B4-BE49-F238E27FC236}">
                <a16:creationId xmlns:a16="http://schemas.microsoft.com/office/drawing/2014/main" id="{BB185751-361A-4E91-9E81-38DCA439DC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1AA39B-B211-4E86-B778-DE618B5F25BD}"/>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12392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E1AD-7A03-4B32-B74A-D286486051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510595-9942-40DD-9DE7-D39B7BB2E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6EF9C9-71B3-4F2F-B628-F0061624E088}"/>
              </a:ext>
            </a:extLst>
          </p:cNvPr>
          <p:cNvSpPr>
            <a:spLocks noGrp="1"/>
          </p:cNvSpPr>
          <p:nvPr>
            <p:ph type="dt" sz="half" idx="10"/>
          </p:nvPr>
        </p:nvSpPr>
        <p:spPr/>
        <p:txBody>
          <a:bodyPr/>
          <a:lstStyle/>
          <a:p>
            <a:fld id="{4D1F0801-CB5D-4432-A65B-676A93D42997}" type="datetimeFigureOut">
              <a:rPr lang="en-GB" smtClean="0"/>
              <a:t>25/10/2021</a:t>
            </a:fld>
            <a:endParaRPr lang="en-GB"/>
          </a:p>
        </p:txBody>
      </p:sp>
      <p:sp>
        <p:nvSpPr>
          <p:cNvPr id="5" name="Footer Placeholder 4">
            <a:extLst>
              <a:ext uri="{FF2B5EF4-FFF2-40B4-BE49-F238E27FC236}">
                <a16:creationId xmlns:a16="http://schemas.microsoft.com/office/drawing/2014/main" id="{2234393A-F534-4ECB-ACA4-D721C57F3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53E95D-7915-4373-A814-7208071F6463}"/>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94462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BF4A57-E224-48E4-A35A-50FCFF8081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0784FE-EA0A-4DE5-BE51-5954F4EBE6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C71255-37D9-4427-B63D-8FB315ECABB6}"/>
              </a:ext>
            </a:extLst>
          </p:cNvPr>
          <p:cNvSpPr>
            <a:spLocks noGrp="1"/>
          </p:cNvSpPr>
          <p:nvPr>
            <p:ph type="dt" sz="half" idx="10"/>
          </p:nvPr>
        </p:nvSpPr>
        <p:spPr/>
        <p:txBody>
          <a:bodyPr/>
          <a:lstStyle/>
          <a:p>
            <a:fld id="{4D1F0801-CB5D-4432-A65B-676A93D42997}" type="datetimeFigureOut">
              <a:rPr lang="en-GB" smtClean="0"/>
              <a:t>25/10/2021</a:t>
            </a:fld>
            <a:endParaRPr lang="en-GB"/>
          </a:p>
        </p:txBody>
      </p:sp>
      <p:sp>
        <p:nvSpPr>
          <p:cNvPr id="5" name="Footer Placeholder 4">
            <a:extLst>
              <a:ext uri="{FF2B5EF4-FFF2-40B4-BE49-F238E27FC236}">
                <a16:creationId xmlns:a16="http://schemas.microsoft.com/office/drawing/2014/main" id="{1FC2C0B2-7BB8-40D3-94BF-9B3550B93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FBD225-D223-417F-983A-2855C54E2B06}"/>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66518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0327-BF05-4958-AC1E-1BD4316E6A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A953A5-A063-4583-B2D9-EEF1EA4F95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C859C-A2FE-4776-A92A-5C574A2FDC68}"/>
              </a:ext>
            </a:extLst>
          </p:cNvPr>
          <p:cNvSpPr>
            <a:spLocks noGrp="1"/>
          </p:cNvSpPr>
          <p:nvPr>
            <p:ph type="dt" sz="half" idx="10"/>
          </p:nvPr>
        </p:nvSpPr>
        <p:spPr/>
        <p:txBody>
          <a:bodyPr/>
          <a:lstStyle/>
          <a:p>
            <a:fld id="{4D1F0801-CB5D-4432-A65B-676A93D42997}" type="datetimeFigureOut">
              <a:rPr lang="en-GB" smtClean="0"/>
              <a:t>25/10/2021</a:t>
            </a:fld>
            <a:endParaRPr lang="en-GB"/>
          </a:p>
        </p:txBody>
      </p:sp>
      <p:sp>
        <p:nvSpPr>
          <p:cNvPr id="5" name="Footer Placeholder 4">
            <a:extLst>
              <a:ext uri="{FF2B5EF4-FFF2-40B4-BE49-F238E27FC236}">
                <a16:creationId xmlns:a16="http://schemas.microsoft.com/office/drawing/2014/main" id="{97768359-3AA9-4DF9-B1FD-D167025566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9E961-D7EB-46D8-AD54-4C6333BD63F8}"/>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378701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6E7C-BB9E-4B31-A21A-647B81E7EA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DAA65E-96DD-48A1-B967-CC0808DF9A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8D78A0-51B2-401B-B78A-201868365EF0}"/>
              </a:ext>
            </a:extLst>
          </p:cNvPr>
          <p:cNvSpPr>
            <a:spLocks noGrp="1"/>
          </p:cNvSpPr>
          <p:nvPr>
            <p:ph type="dt" sz="half" idx="10"/>
          </p:nvPr>
        </p:nvSpPr>
        <p:spPr/>
        <p:txBody>
          <a:bodyPr/>
          <a:lstStyle/>
          <a:p>
            <a:fld id="{4D1F0801-CB5D-4432-A65B-676A93D42997}" type="datetimeFigureOut">
              <a:rPr lang="en-GB" smtClean="0"/>
              <a:t>25/10/2021</a:t>
            </a:fld>
            <a:endParaRPr lang="en-GB"/>
          </a:p>
        </p:txBody>
      </p:sp>
      <p:sp>
        <p:nvSpPr>
          <p:cNvPr id="5" name="Footer Placeholder 4">
            <a:extLst>
              <a:ext uri="{FF2B5EF4-FFF2-40B4-BE49-F238E27FC236}">
                <a16:creationId xmlns:a16="http://schemas.microsoft.com/office/drawing/2014/main" id="{3C5C4E17-C7E8-4F6A-AAD3-130B2AB293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84AA39-B505-42B6-9343-F130030709BF}"/>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79082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1E88-FDCD-4362-B92E-4FDB564130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F2649A-8098-4738-ACD2-7D8C137107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BE624D-0673-4423-8373-3F3DC25B18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31BCEE-8F2E-4119-BA24-2B7975B4BC52}"/>
              </a:ext>
            </a:extLst>
          </p:cNvPr>
          <p:cNvSpPr>
            <a:spLocks noGrp="1"/>
          </p:cNvSpPr>
          <p:nvPr>
            <p:ph type="dt" sz="half" idx="10"/>
          </p:nvPr>
        </p:nvSpPr>
        <p:spPr/>
        <p:txBody>
          <a:bodyPr/>
          <a:lstStyle/>
          <a:p>
            <a:fld id="{4D1F0801-CB5D-4432-A65B-676A93D42997}" type="datetimeFigureOut">
              <a:rPr lang="en-GB" smtClean="0"/>
              <a:t>25/10/2021</a:t>
            </a:fld>
            <a:endParaRPr lang="en-GB"/>
          </a:p>
        </p:txBody>
      </p:sp>
      <p:sp>
        <p:nvSpPr>
          <p:cNvPr id="6" name="Footer Placeholder 5">
            <a:extLst>
              <a:ext uri="{FF2B5EF4-FFF2-40B4-BE49-F238E27FC236}">
                <a16:creationId xmlns:a16="http://schemas.microsoft.com/office/drawing/2014/main" id="{46459309-1994-44ED-88FC-23F12EF6DA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7E7044-6512-4A86-B25E-3B576FE143A4}"/>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39356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01E6-1155-47AB-844E-4A26EB1633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EF83A1-988C-4687-A7F3-4474EFCE89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E4770E-9BC8-41BE-95CB-FA26CF6AA9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ACCDD1-8F7F-4CE7-BCD4-A2EFE32780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D47B4-664D-4CA3-9B79-0344B79927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30977D-9EC4-4B1D-8E11-E488282B8FFB}"/>
              </a:ext>
            </a:extLst>
          </p:cNvPr>
          <p:cNvSpPr>
            <a:spLocks noGrp="1"/>
          </p:cNvSpPr>
          <p:nvPr>
            <p:ph type="dt" sz="half" idx="10"/>
          </p:nvPr>
        </p:nvSpPr>
        <p:spPr/>
        <p:txBody>
          <a:bodyPr/>
          <a:lstStyle/>
          <a:p>
            <a:fld id="{4D1F0801-CB5D-4432-A65B-676A93D42997}" type="datetimeFigureOut">
              <a:rPr lang="en-GB" smtClean="0"/>
              <a:t>25/10/2021</a:t>
            </a:fld>
            <a:endParaRPr lang="en-GB"/>
          </a:p>
        </p:txBody>
      </p:sp>
      <p:sp>
        <p:nvSpPr>
          <p:cNvPr id="8" name="Footer Placeholder 7">
            <a:extLst>
              <a:ext uri="{FF2B5EF4-FFF2-40B4-BE49-F238E27FC236}">
                <a16:creationId xmlns:a16="http://schemas.microsoft.com/office/drawing/2014/main" id="{758C72A7-BB1C-4322-8C79-8EE2322A18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F86D3A2-4B31-4B29-A5CA-EBEA74F9292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5649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5B47-9B4A-4488-A444-FB398A359A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07D5C6-853A-4883-970D-10DB57A952CB}"/>
              </a:ext>
            </a:extLst>
          </p:cNvPr>
          <p:cNvSpPr>
            <a:spLocks noGrp="1"/>
          </p:cNvSpPr>
          <p:nvPr>
            <p:ph type="dt" sz="half" idx="10"/>
          </p:nvPr>
        </p:nvSpPr>
        <p:spPr/>
        <p:txBody>
          <a:bodyPr/>
          <a:lstStyle/>
          <a:p>
            <a:fld id="{4D1F0801-CB5D-4432-A65B-676A93D42997}" type="datetimeFigureOut">
              <a:rPr lang="en-GB" smtClean="0"/>
              <a:t>25/10/2021</a:t>
            </a:fld>
            <a:endParaRPr lang="en-GB"/>
          </a:p>
        </p:txBody>
      </p:sp>
      <p:sp>
        <p:nvSpPr>
          <p:cNvPr id="4" name="Footer Placeholder 3">
            <a:extLst>
              <a:ext uri="{FF2B5EF4-FFF2-40B4-BE49-F238E27FC236}">
                <a16:creationId xmlns:a16="http://schemas.microsoft.com/office/drawing/2014/main" id="{F42DF8A4-15E2-4E4C-B364-9675A71B33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FD57A4-BED5-4F3F-B5C5-315734F403F1}"/>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189862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336E6-7B0C-4C5F-9748-E36618276986}"/>
              </a:ext>
            </a:extLst>
          </p:cNvPr>
          <p:cNvSpPr>
            <a:spLocks noGrp="1"/>
          </p:cNvSpPr>
          <p:nvPr>
            <p:ph type="dt" sz="half" idx="10"/>
          </p:nvPr>
        </p:nvSpPr>
        <p:spPr/>
        <p:txBody>
          <a:bodyPr/>
          <a:lstStyle/>
          <a:p>
            <a:fld id="{4D1F0801-CB5D-4432-A65B-676A93D42997}" type="datetimeFigureOut">
              <a:rPr lang="en-GB" smtClean="0"/>
              <a:t>25/10/2021</a:t>
            </a:fld>
            <a:endParaRPr lang="en-GB"/>
          </a:p>
        </p:txBody>
      </p:sp>
      <p:sp>
        <p:nvSpPr>
          <p:cNvPr id="3" name="Footer Placeholder 2">
            <a:extLst>
              <a:ext uri="{FF2B5EF4-FFF2-40B4-BE49-F238E27FC236}">
                <a16:creationId xmlns:a16="http://schemas.microsoft.com/office/drawing/2014/main" id="{78B3C3A6-D329-449A-8D91-A9470D32BD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869F15-F54E-4725-BCAF-1B63DBAF6E82}"/>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4647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C20B-EAB1-42AE-B63D-F2FE46C19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D6BB56-5499-4917-A5CA-463D9CA1EA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858C04-B3B2-4E71-8B6E-5D0C0EA42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35DB7-A917-441D-BF7B-D2D5A9A10BC3}"/>
              </a:ext>
            </a:extLst>
          </p:cNvPr>
          <p:cNvSpPr>
            <a:spLocks noGrp="1"/>
          </p:cNvSpPr>
          <p:nvPr>
            <p:ph type="dt" sz="half" idx="10"/>
          </p:nvPr>
        </p:nvSpPr>
        <p:spPr/>
        <p:txBody>
          <a:bodyPr/>
          <a:lstStyle/>
          <a:p>
            <a:fld id="{4D1F0801-CB5D-4432-A65B-676A93D42997}" type="datetimeFigureOut">
              <a:rPr lang="en-GB" smtClean="0"/>
              <a:t>25/10/2021</a:t>
            </a:fld>
            <a:endParaRPr lang="en-GB"/>
          </a:p>
        </p:txBody>
      </p:sp>
      <p:sp>
        <p:nvSpPr>
          <p:cNvPr id="6" name="Footer Placeholder 5">
            <a:extLst>
              <a:ext uri="{FF2B5EF4-FFF2-40B4-BE49-F238E27FC236}">
                <a16:creationId xmlns:a16="http://schemas.microsoft.com/office/drawing/2014/main" id="{EF8AE488-EA5F-45A7-A0F7-47E9EF6FD3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F178E8-D4E4-40AD-9801-30CAF86F639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92956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56F9A-2824-49DA-B41C-3F74C1769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1CF6BE-FD0A-4831-9A45-58D02895A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5E3C20-16F7-42F9-A42A-FE9EAB651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F8822-8B8F-40E1-A1F1-0BB6669C14FD}"/>
              </a:ext>
            </a:extLst>
          </p:cNvPr>
          <p:cNvSpPr>
            <a:spLocks noGrp="1"/>
          </p:cNvSpPr>
          <p:nvPr>
            <p:ph type="dt" sz="half" idx="10"/>
          </p:nvPr>
        </p:nvSpPr>
        <p:spPr/>
        <p:txBody>
          <a:bodyPr/>
          <a:lstStyle/>
          <a:p>
            <a:fld id="{4D1F0801-CB5D-4432-A65B-676A93D42997}" type="datetimeFigureOut">
              <a:rPr lang="en-GB" smtClean="0"/>
              <a:t>25/10/2021</a:t>
            </a:fld>
            <a:endParaRPr lang="en-GB"/>
          </a:p>
        </p:txBody>
      </p:sp>
      <p:sp>
        <p:nvSpPr>
          <p:cNvPr id="6" name="Footer Placeholder 5">
            <a:extLst>
              <a:ext uri="{FF2B5EF4-FFF2-40B4-BE49-F238E27FC236}">
                <a16:creationId xmlns:a16="http://schemas.microsoft.com/office/drawing/2014/main" id="{C7BC5B24-8EE5-4B9B-A656-CA5E9788B5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901F9B-BF47-49FD-8CE9-01620C206407}"/>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85028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4659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D49F4E-6069-49F3-9C15-A0C3D601B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D6046E-174B-4092-B010-C6E12F558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BB518F-D012-49D4-98CB-BD3C99BCF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F0801-CB5D-4432-A65B-676A93D42997}" type="datetimeFigureOut">
              <a:rPr lang="en-GB" smtClean="0"/>
              <a:t>25/10/2021</a:t>
            </a:fld>
            <a:endParaRPr lang="en-GB"/>
          </a:p>
        </p:txBody>
      </p:sp>
      <p:sp>
        <p:nvSpPr>
          <p:cNvPr id="5" name="Footer Placeholder 4">
            <a:extLst>
              <a:ext uri="{FF2B5EF4-FFF2-40B4-BE49-F238E27FC236}">
                <a16:creationId xmlns:a16="http://schemas.microsoft.com/office/drawing/2014/main" id="{E71127B8-7AD5-4F8D-A90D-3E7E83227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8B9BC-FB32-4BE4-8960-EF0AD30AF6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F0303-CABC-4E1C-BD8A-1E704EDC69A4}" type="slidenum">
              <a:rPr lang="en-GB" smtClean="0"/>
              <a:t>‹#›</a:t>
            </a:fld>
            <a:endParaRPr lang="en-GB"/>
          </a:p>
        </p:txBody>
      </p:sp>
    </p:spTree>
    <p:extLst>
      <p:ext uri="{BB962C8B-B14F-4D97-AF65-F5344CB8AC3E}">
        <p14:creationId xmlns:p14="http://schemas.microsoft.com/office/powerpoint/2010/main" val="2001189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8rYYd6nRurg?feature=oembed" TargetMode="External"/><Relationship Id="rId5" Type="http://schemas.openxmlformats.org/officeDocument/2006/relationships/image" Target="../media/image21.jpe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2.xml"/><Relationship Id="rId1" Type="http://schemas.openxmlformats.org/officeDocument/2006/relationships/video" Target="https://www.youtube.com/embed/XcOwjYPozi0?feature=oembed" TargetMode="External"/><Relationship Id="rId5" Type="http://schemas.openxmlformats.org/officeDocument/2006/relationships/image" Target="../media/image24.jpe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video" Target="https://www.youtube.com/embed/nXZVhWaPJ20?feature=oembed" TargetMode="External"/><Relationship Id="rId5" Type="http://schemas.openxmlformats.org/officeDocument/2006/relationships/image" Target="../media/image6.jpe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video" Target="https://www.youtube.com/embed/JVDTouCzCEg?feature=oembed"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ysOFbJHxQdM?feature=oembed" TargetMode="Externa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3B3nUjmP0-Q?feature=oembed" TargetMode="Externa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898358" y="5401801"/>
            <a:ext cx="10363199" cy="1077218"/>
          </a:xfrm>
          <a:prstGeom prst="rect">
            <a:avLst/>
          </a:prstGeom>
          <a:noFill/>
        </p:spPr>
        <p:txBody>
          <a:bodyPr wrap="square" rtlCol="0">
            <a:spAutoFit/>
          </a:bodyPr>
          <a:lstStyle/>
          <a:p>
            <a:pPr algn="ctr"/>
            <a:r>
              <a:rPr lang="en-GB" sz="3200" b="1" dirty="0">
                <a:solidFill>
                  <a:schemeClr val="bg1"/>
                </a:solidFill>
                <a:latin typeface="Trebuchet MS" panose="020B0603020202020204" pitchFamily="34" charset="0"/>
                <a:cs typeface="Cavolini" panose="020B0502040204020203" pitchFamily="66" charset="0"/>
              </a:rPr>
              <a:t>Session 12</a:t>
            </a:r>
          </a:p>
          <a:p>
            <a:pPr algn="ctr"/>
            <a:r>
              <a:rPr lang="en-GB" sz="3200" dirty="0">
                <a:solidFill>
                  <a:schemeClr val="bg1"/>
                </a:solidFill>
                <a:latin typeface="Trebuchet MS" panose="020B0603020202020204" pitchFamily="34" charset="0"/>
                <a:cs typeface="Cavolini" panose="020B0502040204020203" pitchFamily="66" charset="0"/>
              </a:rPr>
              <a:t> Making the journey with the Saints</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145779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1A43-149C-44E0-BA8E-0E21F038125A}"/>
              </a:ext>
            </a:extLst>
          </p:cNvPr>
          <p:cNvSpPr>
            <a:spLocks noGrp="1"/>
          </p:cNvSpPr>
          <p:nvPr>
            <p:ph type="title"/>
          </p:nvPr>
        </p:nvSpPr>
        <p:spPr/>
        <p:txBody>
          <a:bodyPr/>
          <a:lstStyle/>
          <a:p>
            <a:endParaRPr lang="en-GB"/>
          </a:p>
        </p:txBody>
      </p:sp>
      <p:pic>
        <p:nvPicPr>
          <p:cNvPr id="9" name="Content Placeholder 8" descr="A book on a table&#10;&#10;Description automatically generated with medium confidence">
            <a:extLst>
              <a:ext uri="{FF2B5EF4-FFF2-40B4-BE49-F238E27FC236}">
                <a16:creationId xmlns:a16="http://schemas.microsoft.com/office/drawing/2014/main" id="{98D69EA9-B0DF-4F5E-9ED8-04833B3C04A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000"/>
          <a:stretch/>
        </p:blipFill>
        <p:spPr>
          <a:xfrm>
            <a:off x="0" y="0"/>
            <a:ext cx="12192000" cy="6858000"/>
          </a:xfrm>
        </p:spPr>
      </p:pic>
      <p:sp>
        <p:nvSpPr>
          <p:cNvPr id="10" name="TextBox 9">
            <a:extLst>
              <a:ext uri="{FF2B5EF4-FFF2-40B4-BE49-F238E27FC236}">
                <a16:creationId xmlns:a16="http://schemas.microsoft.com/office/drawing/2014/main" id="{10ACA547-A48D-46E5-84E0-31F7C1629466}"/>
              </a:ext>
            </a:extLst>
          </p:cNvPr>
          <p:cNvSpPr txBox="1"/>
          <p:nvPr/>
        </p:nvSpPr>
        <p:spPr>
          <a:xfrm>
            <a:off x="471780" y="91456"/>
            <a:ext cx="7630258" cy="584775"/>
          </a:xfrm>
          <a:prstGeom prst="rect">
            <a:avLst/>
          </a:prstGeom>
          <a:noFill/>
        </p:spPr>
        <p:txBody>
          <a:bodyPr wrap="square" rtlCol="0">
            <a:spAutoFit/>
          </a:bodyPr>
          <a:lstStyle/>
          <a:p>
            <a:r>
              <a:rPr lang="en-GB" sz="3200" b="1" dirty="0">
                <a:latin typeface="Trebuchet MS" panose="020B0603020202020204" pitchFamily="34" charset="0"/>
              </a:rPr>
              <a:t>Catechism of the Catholic Church</a:t>
            </a:r>
          </a:p>
        </p:txBody>
      </p:sp>
      <p:pic>
        <p:nvPicPr>
          <p:cNvPr id="13" name="Picture 12" descr="Icon&#10;&#10;Description automatically generated">
            <a:extLst>
              <a:ext uri="{FF2B5EF4-FFF2-40B4-BE49-F238E27FC236}">
                <a16:creationId xmlns:a16="http://schemas.microsoft.com/office/drawing/2014/main" id="{06AEF37C-9963-404E-AB9D-7CB4F808589F}"/>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8" name="TextBox 7">
            <a:extLst>
              <a:ext uri="{FF2B5EF4-FFF2-40B4-BE49-F238E27FC236}">
                <a16:creationId xmlns:a16="http://schemas.microsoft.com/office/drawing/2014/main" id="{3EFAB2B7-A2AD-4AD0-8121-208C2757D156}"/>
              </a:ext>
            </a:extLst>
          </p:cNvPr>
          <p:cNvSpPr txBox="1"/>
          <p:nvPr/>
        </p:nvSpPr>
        <p:spPr>
          <a:xfrm>
            <a:off x="471779" y="842833"/>
            <a:ext cx="11176269" cy="4401205"/>
          </a:xfrm>
          <a:prstGeom prst="rect">
            <a:avLst/>
          </a:prstGeom>
          <a:noFill/>
        </p:spPr>
        <p:txBody>
          <a:bodyPr wrap="square" rtlCol="0">
            <a:spAutoFit/>
          </a:bodyPr>
          <a:lstStyle/>
          <a:p>
            <a:pPr marL="457200" indent="-457200">
              <a:buAutoNum type="arabicPlain" startAt="960"/>
            </a:pPr>
            <a:r>
              <a:rPr lang="en-GB" sz="2000" dirty="0">
                <a:latin typeface="Trebuchet MS" panose="020B0603020202020204" pitchFamily="34" charset="0"/>
              </a:rPr>
              <a:t>The Church is a ‘communion of saints’: this expression refers first to the ‘holy things’ (sancta), above all the Eucharist, by which ‘the unity of believers, who form one body in Christ, is both represented and brought about’ (LG3).</a:t>
            </a:r>
          </a:p>
          <a:p>
            <a:pPr marL="457200" indent="-457200">
              <a:buAutoNum type="arabicPlain" startAt="960"/>
            </a:pPr>
            <a:endParaRPr lang="en-GB" sz="2000" dirty="0">
              <a:latin typeface="Trebuchet MS" panose="020B0603020202020204" pitchFamily="34" charset="0"/>
            </a:endParaRPr>
          </a:p>
          <a:p>
            <a:pPr marL="457200" indent="-457200">
              <a:buAutoNum type="arabicPlain" startAt="960"/>
            </a:pPr>
            <a:r>
              <a:rPr lang="en-GB" sz="2000" dirty="0">
                <a:latin typeface="Trebuchet MS" panose="020B0603020202020204" pitchFamily="34" charset="0"/>
              </a:rPr>
              <a:t>The term ‘communion of saints’ refers also to the communion of ‘holy persons’ (</a:t>
            </a:r>
            <a:r>
              <a:rPr lang="en-GB" sz="2000" dirty="0" err="1">
                <a:latin typeface="Trebuchet MS" panose="020B0603020202020204" pitchFamily="34" charset="0"/>
              </a:rPr>
              <a:t>sancti</a:t>
            </a:r>
            <a:r>
              <a:rPr lang="en-GB" sz="2000" dirty="0">
                <a:latin typeface="Trebuchet MS" panose="020B0603020202020204" pitchFamily="34" charset="0"/>
              </a:rPr>
              <a:t>) in Christ who 	‘died for all’, so that what each one does or suffers in and for Christ bears fruit for all.</a:t>
            </a:r>
          </a:p>
          <a:p>
            <a:pPr marL="457200" indent="-457200">
              <a:buAutoNum type="arabicPlain" startAt="960"/>
            </a:pPr>
            <a:endParaRPr lang="en-GB" sz="2000" dirty="0">
              <a:latin typeface="Trebuchet MS" panose="020B0603020202020204" pitchFamily="34" charset="0"/>
            </a:endParaRPr>
          </a:p>
          <a:p>
            <a:pPr marL="457200" indent="-457200">
              <a:buAutoNum type="arabicPlain" startAt="960"/>
            </a:pPr>
            <a:r>
              <a:rPr lang="en-GB" sz="2000" dirty="0">
                <a:latin typeface="Trebuchet MS" panose="020B0603020202020204" pitchFamily="34" charset="0"/>
              </a:rPr>
              <a:t>‘We believe in the communion of all the faithful of Christ, those who are pilgrims on earth, the dead who are being purified, and the blessed in heaven, all together forming one Church; and we believe that in this communion, the merciful love of God and his saints is always [attentive] to our 	prayers’ (Paul VI, CPG)</a:t>
            </a:r>
          </a:p>
          <a:p>
            <a:pPr marL="457200" indent="-457200">
              <a:buAutoNum type="arabicPlain" startAt="960"/>
            </a:pPr>
            <a:endParaRPr lang="en-GB" sz="2000" dirty="0"/>
          </a:p>
          <a:p>
            <a:pPr marL="457200" indent="-457200">
              <a:buAutoNum type="arabicPlain" startAt="960"/>
            </a:pPr>
            <a:endParaRPr lang="en-GB" sz="2000" dirty="0"/>
          </a:p>
        </p:txBody>
      </p:sp>
    </p:spTree>
    <p:extLst>
      <p:ext uri="{BB962C8B-B14F-4D97-AF65-F5344CB8AC3E}">
        <p14:creationId xmlns:p14="http://schemas.microsoft.com/office/powerpoint/2010/main" val="2956379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92FB99E-B909-4EFC-B24F-EF0640EB8F13}"/>
              </a:ext>
            </a:extLst>
          </p:cNvPr>
          <p:cNvSpPr txBox="1"/>
          <p:nvPr/>
        </p:nvSpPr>
        <p:spPr>
          <a:xfrm>
            <a:off x="457201" y="3136573"/>
            <a:ext cx="5029200" cy="1662525"/>
          </a:xfrm>
          <a:prstGeom prst="rect">
            <a:avLst/>
          </a:prstGeom>
        </p:spPr>
        <p:txBody>
          <a:bodyPr vert="horz" lIns="91440" tIns="45720" rIns="91440" bIns="45720" rtlCol="0">
            <a:normAutofit/>
          </a:bodyPr>
          <a:lstStyle/>
          <a:p>
            <a:pPr>
              <a:lnSpc>
                <a:spcPct val="90000"/>
              </a:lnSpc>
              <a:spcAft>
                <a:spcPts val="600"/>
              </a:spcAft>
            </a:pPr>
            <a:r>
              <a:rPr lang="en-US" sz="2200" dirty="0">
                <a:solidFill>
                  <a:srgbClr val="04659B"/>
                </a:solidFill>
                <a:latin typeface="Trebuchet MS" panose="020B0603020202020204" pitchFamily="34" charset="0"/>
              </a:rPr>
              <a:t>How are we all called to be Saints?</a:t>
            </a:r>
          </a:p>
          <a:p>
            <a:pPr>
              <a:lnSpc>
                <a:spcPct val="90000"/>
              </a:lnSpc>
              <a:spcAft>
                <a:spcPts val="600"/>
              </a:spcAft>
            </a:pPr>
            <a:endParaRPr lang="en-US" sz="2200" dirty="0">
              <a:solidFill>
                <a:srgbClr val="04659B"/>
              </a:solidFill>
              <a:latin typeface="Trebuchet MS" panose="020B0603020202020204" pitchFamily="34" charset="0"/>
            </a:endParaRPr>
          </a:p>
          <a:p>
            <a:pPr>
              <a:lnSpc>
                <a:spcPct val="90000"/>
              </a:lnSpc>
              <a:spcAft>
                <a:spcPts val="600"/>
              </a:spcAft>
            </a:pPr>
            <a:r>
              <a:rPr lang="en-US" sz="2200" dirty="0">
                <a:solidFill>
                  <a:srgbClr val="04659B"/>
                </a:solidFill>
                <a:latin typeface="Trebuchet MS" panose="020B0603020202020204" pitchFamily="34" charset="0"/>
              </a:rPr>
              <a:t>Can you name a couple of Saints; why might people say why they are Saints? </a:t>
            </a:r>
          </a:p>
        </p:txBody>
      </p:sp>
      <p:sp>
        <p:nvSpPr>
          <p:cNvPr id="11" name="TextBox 10">
            <a:extLst>
              <a:ext uri="{FF2B5EF4-FFF2-40B4-BE49-F238E27FC236}">
                <a16:creationId xmlns:a16="http://schemas.microsoft.com/office/drawing/2014/main" id="{0C3FE68D-99F8-4C71-B997-622A18FB5274}"/>
              </a:ext>
            </a:extLst>
          </p:cNvPr>
          <p:cNvSpPr txBox="1"/>
          <p:nvPr/>
        </p:nvSpPr>
        <p:spPr>
          <a:xfrm>
            <a:off x="-148890" y="1280826"/>
            <a:ext cx="4368602" cy="81033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solidFill>
                  <a:srgbClr val="04659B"/>
                </a:solidFill>
                <a:latin typeface="Trebuchet MS" panose="020B0603020202020204" pitchFamily="34" charset="0"/>
                <a:ea typeface="+mj-ea"/>
                <a:cs typeface="+mj-cs"/>
              </a:rPr>
              <a:t>Discussion</a:t>
            </a:r>
            <a:r>
              <a:rPr lang="en-US" sz="4400" b="1" dirty="0">
                <a:solidFill>
                  <a:srgbClr val="333739"/>
                </a:solidFill>
                <a:latin typeface="Trebuchet MS" panose="020B0603020202020204" pitchFamily="34" charset="0"/>
                <a:ea typeface="+mj-ea"/>
                <a:cs typeface="+mj-cs"/>
              </a:rPr>
              <a:t> </a:t>
            </a:r>
          </a:p>
        </p:txBody>
      </p:sp>
      <p:sp>
        <p:nvSpPr>
          <p:cNvPr id="7" name="TextBox 6">
            <a:extLst>
              <a:ext uri="{FF2B5EF4-FFF2-40B4-BE49-F238E27FC236}">
                <a16:creationId xmlns:a16="http://schemas.microsoft.com/office/drawing/2014/main" id="{3C840AC2-6ECD-4575-98D6-BE43BDB238A6}"/>
              </a:ext>
            </a:extLst>
          </p:cNvPr>
          <p:cNvSpPr txBox="1"/>
          <p:nvPr/>
        </p:nvSpPr>
        <p:spPr>
          <a:xfrm>
            <a:off x="1583908" y="5448887"/>
            <a:ext cx="3723234" cy="1013487"/>
          </a:xfrm>
          <a:prstGeom prst="rect">
            <a:avLst/>
          </a:prstGeom>
        </p:spPr>
        <p:txBody>
          <a:bodyPr vert="horz" lIns="91440" tIns="45720" rIns="91440" bIns="45720" rtlCol="0">
            <a:normAutofit/>
          </a:bodyPr>
          <a:lstStyle/>
          <a:p>
            <a:pPr algn="ctr">
              <a:lnSpc>
                <a:spcPct val="90000"/>
              </a:lnSpc>
              <a:spcAft>
                <a:spcPts val="600"/>
              </a:spcAft>
            </a:pPr>
            <a:r>
              <a:rPr lang="en-GB" sz="2000" dirty="0">
                <a:solidFill>
                  <a:srgbClr val="FFCC00"/>
                </a:solidFill>
                <a:latin typeface="Trebuchet MS" panose="020B0603020202020204" pitchFamily="34" charset="0"/>
              </a:rPr>
              <a:t>Discuss this is two’s &amp; three’s then feedback to the main group</a:t>
            </a:r>
            <a:endParaRPr lang="en-US" sz="2000" dirty="0">
              <a:solidFill>
                <a:srgbClr val="FFCC00"/>
              </a:solidFill>
              <a:latin typeface="Trebuchet MS" panose="020B0603020202020204" pitchFamily="34" charset="0"/>
            </a:endParaRPr>
          </a:p>
        </p:txBody>
      </p:sp>
      <p:pic>
        <p:nvPicPr>
          <p:cNvPr id="16" name="Picture 15" descr="Icon&#10;&#10;Description automatically generated">
            <a:extLst>
              <a:ext uri="{FF2B5EF4-FFF2-40B4-BE49-F238E27FC236}">
                <a16:creationId xmlns:a16="http://schemas.microsoft.com/office/drawing/2014/main" id="{B50E15B4-E822-4B41-AB52-2C7E78010E45}"/>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6" name="Picture 5">
            <a:extLst>
              <a:ext uri="{FF2B5EF4-FFF2-40B4-BE49-F238E27FC236}">
                <a16:creationId xmlns:a16="http://schemas.microsoft.com/office/drawing/2014/main" id="{D37CE1B5-2380-419F-B238-0E4EA0A11A08}"/>
              </a:ext>
            </a:extLst>
          </p:cNvPr>
          <p:cNvPicPr>
            <a:picLocks noChangeAspect="1"/>
          </p:cNvPicPr>
          <p:nvPr/>
        </p:nvPicPr>
        <p:blipFill>
          <a:blip r:embed="rId3"/>
          <a:stretch>
            <a:fillRect/>
          </a:stretch>
        </p:blipFill>
        <p:spPr>
          <a:xfrm>
            <a:off x="5519072" y="1829387"/>
            <a:ext cx="6457950" cy="3619500"/>
          </a:xfrm>
          <a:prstGeom prst="rect">
            <a:avLst/>
          </a:prstGeom>
        </p:spPr>
      </p:pic>
    </p:spTree>
    <p:extLst>
      <p:ext uri="{BB962C8B-B14F-4D97-AF65-F5344CB8AC3E}">
        <p14:creationId xmlns:p14="http://schemas.microsoft.com/office/powerpoint/2010/main" val="349713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B75D44-B9FA-4C04-9E10-75C1DB55F104}"/>
              </a:ext>
            </a:extLst>
          </p:cNvPr>
          <p:cNvSpPr txBox="1"/>
          <p:nvPr/>
        </p:nvSpPr>
        <p:spPr>
          <a:xfrm>
            <a:off x="3341939" y="104854"/>
            <a:ext cx="8384839" cy="1138773"/>
          </a:xfrm>
          <a:prstGeom prst="rect">
            <a:avLst/>
          </a:prstGeom>
          <a:noFill/>
        </p:spPr>
        <p:txBody>
          <a:bodyPr wrap="square" rtlCol="0">
            <a:spAutoFit/>
          </a:bodyPr>
          <a:lstStyle/>
          <a:p>
            <a:r>
              <a:rPr lang="en-GB" sz="3200" b="1" dirty="0">
                <a:solidFill>
                  <a:srgbClr val="04659B"/>
                </a:solidFill>
                <a:latin typeface="Trebuchet MS" panose="020B0603020202020204" pitchFamily="34" charset="0"/>
              </a:rPr>
              <a:t>Internet Corner - Where to find out more…</a:t>
            </a:r>
          </a:p>
          <a:p>
            <a:endParaRPr lang="en-GB" sz="3600" b="1" dirty="0">
              <a:solidFill>
                <a:srgbClr val="003DA8"/>
              </a:solidFill>
              <a:latin typeface="Trebuchet MS" panose="020B0603020202020204" pitchFamily="34" charset="0"/>
            </a:endParaRPr>
          </a:p>
        </p:txBody>
      </p:sp>
      <p:pic>
        <p:nvPicPr>
          <p:cNvPr id="5" name="Picture 4" descr="Logo, icon&#10;&#10;Description automatically generated">
            <a:extLst>
              <a:ext uri="{FF2B5EF4-FFF2-40B4-BE49-F238E27FC236}">
                <a16:creationId xmlns:a16="http://schemas.microsoft.com/office/drawing/2014/main" id="{56556AC4-B39C-4297-AB7B-BC74C20A7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7604" y="5307334"/>
            <a:ext cx="1420368" cy="1432560"/>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39C611E4-2421-4621-B80F-FF8289E0043F}"/>
              </a:ext>
            </a:extLst>
          </p:cNvPr>
          <p:cNvPicPr>
            <a:picLocks noChangeAspect="1"/>
          </p:cNvPicPr>
          <p:nvPr/>
        </p:nvPicPr>
        <p:blipFill rotWithShape="1">
          <a:blip r:embed="rId3">
            <a:extLst>
              <a:ext uri="{28A0092B-C50C-407E-A947-70E740481C1C}">
                <a14:useLocalDpi xmlns:a14="http://schemas.microsoft.com/office/drawing/2010/main" val="0"/>
              </a:ext>
            </a:extLst>
          </a:blip>
          <a:srcRect l="50948" r="18748"/>
          <a:stretch/>
        </p:blipFill>
        <p:spPr>
          <a:xfrm>
            <a:off x="0" y="0"/>
            <a:ext cx="3696533" cy="6858000"/>
          </a:xfrm>
          <a:prstGeom prst="flowChartDelay">
            <a:avLst/>
          </a:prstGeom>
        </p:spPr>
      </p:pic>
      <p:sp>
        <p:nvSpPr>
          <p:cNvPr id="8" name="TextBox 7">
            <a:extLst>
              <a:ext uri="{FF2B5EF4-FFF2-40B4-BE49-F238E27FC236}">
                <a16:creationId xmlns:a16="http://schemas.microsoft.com/office/drawing/2014/main" id="{48A20B93-C1CF-4163-98B7-2B66605BD489}"/>
              </a:ext>
            </a:extLst>
          </p:cNvPr>
          <p:cNvSpPr txBox="1"/>
          <p:nvPr/>
        </p:nvSpPr>
        <p:spPr>
          <a:xfrm>
            <a:off x="4536303" y="2601486"/>
            <a:ext cx="6791485" cy="369332"/>
          </a:xfrm>
          <a:prstGeom prst="rect">
            <a:avLst/>
          </a:prstGeom>
          <a:noFill/>
        </p:spPr>
        <p:txBody>
          <a:bodyPr wrap="square">
            <a:spAutoFit/>
          </a:bodyPr>
          <a:lstStyle/>
          <a:p>
            <a:r>
              <a:rPr lang="en-GB" b="1" dirty="0">
                <a:latin typeface="Trebuchet MS" panose="020B0603020202020204" pitchFamily="34" charset="0"/>
              </a:rPr>
              <a:t>www.wordonfire.org/resources/browse/saint/</a:t>
            </a:r>
          </a:p>
        </p:txBody>
      </p:sp>
      <p:pic>
        <p:nvPicPr>
          <p:cNvPr id="9" name="Picture 8" descr="Logo&#10;&#10;Description automatically generated">
            <a:extLst>
              <a:ext uri="{FF2B5EF4-FFF2-40B4-BE49-F238E27FC236}">
                <a16:creationId xmlns:a16="http://schemas.microsoft.com/office/drawing/2014/main" id="{5DD11F81-30AA-47E4-B389-1BEF070123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5319" y="755348"/>
            <a:ext cx="2468278" cy="1846138"/>
          </a:xfrm>
          <a:prstGeom prst="rect">
            <a:avLst/>
          </a:prstGeom>
        </p:spPr>
      </p:pic>
      <p:sp>
        <p:nvSpPr>
          <p:cNvPr id="13" name="TextBox 12">
            <a:extLst>
              <a:ext uri="{FF2B5EF4-FFF2-40B4-BE49-F238E27FC236}">
                <a16:creationId xmlns:a16="http://schemas.microsoft.com/office/drawing/2014/main" id="{F8F57A92-704C-4DB7-8387-0D2502F955A5}"/>
              </a:ext>
            </a:extLst>
          </p:cNvPr>
          <p:cNvSpPr txBox="1"/>
          <p:nvPr/>
        </p:nvSpPr>
        <p:spPr>
          <a:xfrm>
            <a:off x="5401155" y="4631940"/>
            <a:ext cx="3511827" cy="369332"/>
          </a:xfrm>
          <a:prstGeom prst="rect">
            <a:avLst/>
          </a:prstGeom>
          <a:noFill/>
        </p:spPr>
        <p:txBody>
          <a:bodyPr wrap="square">
            <a:spAutoFit/>
          </a:bodyPr>
          <a:lstStyle/>
          <a:p>
            <a:r>
              <a:rPr lang="en-GB" b="1" dirty="0">
                <a:latin typeface="Trebuchet MS" panose="020B0603020202020204" pitchFamily="34" charset="0"/>
              </a:rPr>
              <a:t>www.catholic.org/saints/  </a:t>
            </a:r>
          </a:p>
        </p:txBody>
      </p:sp>
      <p:pic>
        <p:nvPicPr>
          <p:cNvPr id="3" name="Picture 2">
            <a:extLst>
              <a:ext uri="{FF2B5EF4-FFF2-40B4-BE49-F238E27FC236}">
                <a16:creationId xmlns:a16="http://schemas.microsoft.com/office/drawing/2014/main" id="{DB323E9D-1396-4779-961D-05D6E04BA9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9955" y="4144138"/>
            <a:ext cx="2171700" cy="247650"/>
          </a:xfrm>
          <a:prstGeom prst="rect">
            <a:avLst/>
          </a:prstGeom>
        </p:spPr>
      </p:pic>
    </p:spTree>
    <p:extLst>
      <p:ext uri="{BB962C8B-B14F-4D97-AF65-F5344CB8AC3E}">
        <p14:creationId xmlns:p14="http://schemas.microsoft.com/office/powerpoint/2010/main" val="2710988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6BA3395-C609-465C-AFAA-8185770A11D2">
            <a:extLst>
              <a:ext uri="{FF2B5EF4-FFF2-40B4-BE49-F238E27FC236}">
                <a16:creationId xmlns:a16="http://schemas.microsoft.com/office/drawing/2014/main" id="{D42F6C55-6B5E-44F2-B8C4-EAC0A3D3F4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1" t="3555" b="2301"/>
          <a:stretch/>
        </p:blipFill>
        <p:spPr bwMode="auto">
          <a:xfrm>
            <a:off x="7491662" y="753979"/>
            <a:ext cx="4215841" cy="5422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Conversation with Jesus</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DCE1D185-8D9A-4C94-B5BF-D2158A8B3C41}"/>
              </a:ext>
            </a:extLst>
          </p:cNvPr>
          <p:cNvSpPr txBox="1"/>
          <p:nvPr/>
        </p:nvSpPr>
        <p:spPr>
          <a:xfrm>
            <a:off x="932428" y="1613683"/>
            <a:ext cx="5805256" cy="3323987"/>
          </a:xfrm>
          <a:prstGeom prst="rect">
            <a:avLst/>
          </a:prstGeom>
          <a:noFill/>
        </p:spPr>
        <p:txBody>
          <a:bodyPr wrap="square">
            <a:spAutoFit/>
          </a:bodyPr>
          <a:lstStyle/>
          <a:p>
            <a:pPr algn="ctr"/>
            <a:r>
              <a:rPr lang="en-GB" sz="2400" dirty="0">
                <a:solidFill>
                  <a:schemeClr val="bg1"/>
                </a:solidFill>
                <a:latin typeface="Trebuchet MS" panose="020B0603020202020204" pitchFamily="34" charset="0"/>
              </a:rPr>
              <a:t>Focus on this image of Jesus and open your heart to Him now.</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Take this opportunity to talk to him in your mind and heart.</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Listen and be aware of his presence with you.</a:t>
            </a:r>
          </a:p>
          <a:p>
            <a:pPr algn="ctr"/>
            <a:endParaRPr lang="en-GB" dirty="0"/>
          </a:p>
        </p:txBody>
      </p:sp>
      <p:pic>
        <p:nvPicPr>
          <p:cNvPr id="8" name="Online Media 7" title="On the Journey to Emmaus">
            <a:hlinkClick r:id="" action="ppaction://media"/>
            <a:extLst>
              <a:ext uri="{FF2B5EF4-FFF2-40B4-BE49-F238E27FC236}">
                <a16:creationId xmlns:a16="http://schemas.microsoft.com/office/drawing/2014/main" id="{0F421D73-EFFA-4A8E-AD44-86C476BEE1AD}"/>
              </a:ext>
            </a:extLst>
          </p:cNvPr>
          <p:cNvPicPr>
            <a:picLocks noRot="1" noChangeAspect="1"/>
          </p:cNvPicPr>
          <p:nvPr>
            <a:videoFile r:link="rId1"/>
          </p:nvPr>
        </p:nvPicPr>
        <p:blipFill>
          <a:blip r:embed="rId5"/>
          <a:stretch>
            <a:fillRect/>
          </a:stretch>
        </p:blipFill>
        <p:spPr>
          <a:xfrm>
            <a:off x="5077327" y="4626279"/>
            <a:ext cx="2037345" cy="1528009"/>
          </a:xfrm>
          <a:prstGeom prst="rect">
            <a:avLst/>
          </a:prstGeom>
        </p:spPr>
      </p:pic>
      <p:sp>
        <p:nvSpPr>
          <p:cNvPr id="9" name="TextBox 8">
            <a:extLst>
              <a:ext uri="{FF2B5EF4-FFF2-40B4-BE49-F238E27FC236}">
                <a16:creationId xmlns:a16="http://schemas.microsoft.com/office/drawing/2014/main" id="{E0176E54-2D15-45F8-8712-C587E58C5845}"/>
              </a:ext>
            </a:extLst>
          </p:cNvPr>
          <p:cNvSpPr txBox="1"/>
          <p:nvPr/>
        </p:nvSpPr>
        <p:spPr>
          <a:xfrm>
            <a:off x="2618876" y="6176211"/>
            <a:ext cx="4916902" cy="338554"/>
          </a:xfrm>
          <a:prstGeom prst="rect">
            <a:avLst/>
          </a:prstGeom>
          <a:noFill/>
        </p:spPr>
        <p:txBody>
          <a:bodyPr wrap="square">
            <a:spAutoFit/>
          </a:bodyPr>
          <a:lstStyle/>
          <a:p>
            <a:r>
              <a:rPr lang="en-GB" sz="1600" dirty="0">
                <a:solidFill>
                  <a:schemeClr val="bg1"/>
                </a:solidFill>
                <a:latin typeface="Trebuchet MS" panose="020B0603020202020204" pitchFamily="34" charset="0"/>
              </a:rPr>
              <a:t>You may want to use this hymn to help you pray</a:t>
            </a:r>
            <a:endParaRPr lang="en-GB" sz="1600" dirty="0">
              <a:solidFill>
                <a:schemeClr val="bg1"/>
              </a:solidFill>
            </a:endParaRPr>
          </a:p>
        </p:txBody>
      </p:sp>
    </p:spTree>
    <p:extLst>
      <p:ext uri="{BB962C8B-B14F-4D97-AF65-F5344CB8AC3E}">
        <p14:creationId xmlns:p14="http://schemas.microsoft.com/office/powerpoint/2010/main" val="1915315234"/>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writing on a piece of paper&#10;&#10;Description automatically generated with medium confidence">
            <a:extLst>
              <a:ext uri="{FF2B5EF4-FFF2-40B4-BE49-F238E27FC236}">
                <a16:creationId xmlns:a16="http://schemas.microsoft.com/office/drawing/2014/main" id="{92B17389-C4EB-4747-A12E-ED3DB1827D4E}"/>
              </a:ext>
            </a:extLst>
          </p:cNvPr>
          <p:cNvPicPr>
            <a:picLocks noChangeAspect="1"/>
          </p:cNvPicPr>
          <p:nvPr/>
        </p:nvPicPr>
        <p:blipFill rotWithShape="1">
          <a:blip r:embed="rId2">
            <a:extLst>
              <a:ext uri="{28A0092B-C50C-407E-A947-70E740481C1C}">
                <a14:useLocalDpi xmlns:a14="http://schemas.microsoft.com/office/drawing/2010/main" val="0"/>
              </a:ext>
            </a:extLst>
          </a:blip>
          <a:srcRect l="2980" r="3006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TextBox 9">
            <a:extLst>
              <a:ext uri="{FF2B5EF4-FFF2-40B4-BE49-F238E27FC236}">
                <a16:creationId xmlns:a16="http://schemas.microsoft.com/office/drawing/2014/main" id="{E7576600-A4A7-4A1F-9E68-2692B2BC4EB4}"/>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4659B"/>
                </a:solidFill>
                <a:latin typeface="Trebuchet MS" panose="020B0603020202020204" pitchFamily="34" charset="0"/>
              </a:rPr>
              <a:t>Spiritual Journal</a:t>
            </a:r>
          </a:p>
        </p:txBody>
      </p:sp>
      <p:pic>
        <p:nvPicPr>
          <p:cNvPr id="11" name="Picture 10" descr="Icon&#10;&#10;Description automatically generated">
            <a:extLst>
              <a:ext uri="{FF2B5EF4-FFF2-40B4-BE49-F238E27FC236}">
                <a16:creationId xmlns:a16="http://schemas.microsoft.com/office/drawing/2014/main" id="{380BB6AB-6975-442A-B414-67FD284842B4}"/>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635492" y="1005957"/>
            <a:ext cx="1483895" cy="1483895"/>
          </a:xfrm>
          <a:prstGeom prst="rect">
            <a:avLst/>
          </a:prstGeom>
        </p:spPr>
      </p:pic>
      <p:sp>
        <p:nvSpPr>
          <p:cNvPr id="13" name="TextBox 12">
            <a:extLst>
              <a:ext uri="{FF2B5EF4-FFF2-40B4-BE49-F238E27FC236}">
                <a16:creationId xmlns:a16="http://schemas.microsoft.com/office/drawing/2014/main" id="{72A5EF19-2C95-497C-8FDC-DEC945E1911E}"/>
              </a:ext>
            </a:extLst>
          </p:cNvPr>
          <p:cNvSpPr txBox="1"/>
          <p:nvPr/>
        </p:nvSpPr>
        <p:spPr>
          <a:xfrm>
            <a:off x="640079" y="2881398"/>
            <a:ext cx="3474720" cy="1938992"/>
          </a:xfrm>
          <a:prstGeom prst="rect">
            <a:avLst/>
          </a:prstGeom>
          <a:noFill/>
        </p:spPr>
        <p:txBody>
          <a:bodyPr wrap="square">
            <a:spAutoFit/>
          </a:bodyPr>
          <a:lstStyle/>
          <a:p>
            <a:pPr algn="ctr"/>
            <a:r>
              <a:rPr lang="en-GB" sz="2400" dirty="0">
                <a:solidFill>
                  <a:srgbClr val="04659B"/>
                </a:solidFill>
                <a:effectLst/>
                <a:latin typeface="Trebuchet MS" panose="020B0603020202020204" pitchFamily="34" charset="0"/>
                <a:ea typeface="Times New Roman" panose="02020603050405020304" pitchFamily="18" charset="0"/>
              </a:rPr>
              <a:t>You may want to write down what has been important for you during this time together</a:t>
            </a:r>
            <a:endParaRPr lang="en-GB" sz="2400" dirty="0">
              <a:solidFill>
                <a:srgbClr val="04659B"/>
              </a:solidFill>
              <a:latin typeface="Trebuchet MS" panose="020B0603020202020204" pitchFamily="34" charset="0"/>
            </a:endParaRPr>
          </a:p>
        </p:txBody>
      </p:sp>
    </p:spTree>
    <p:extLst>
      <p:ext uri="{BB962C8B-B14F-4D97-AF65-F5344CB8AC3E}">
        <p14:creationId xmlns:p14="http://schemas.microsoft.com/office/powerpoint/2010/main" val="2367757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grass, ground&#10;&#10;Description automatically generated">
            <a:extLst>
              <a:ext uri="{FF2B5EF4-FFF2-40B4-BE49-F238E27FC236}">
                <a16:creationId xmlns:a16="http://schemas.microsoft.com/office/drawing/2014/main" id="{893FBFDA-AE85-4738-8A5D-012805F6C8C2}"/>
              </a:ext>
            </a:extLst>
          </p:cNvPr>
          <p:cNvPicPr>
            <a:picLocks noChangeAspect="1"/>
          </p:cNvPicPr>
          <p:nvPr/>
        </p:nvPicPr>
        <p:blipFill rotWithShape="1">
          <a:blip r:embed="rId3">
            <a:extLst>
              <a:ext uri="{28A0092B-C50C-407E-A947-70E740481C1C}">
                <a14:useLocalDpi xmlns:a14="http://schemas.microsoft.com/office/drawing/2010/main" val="0"/>
              </a:ext>
            </a:extLst>
          </a:blip>
          <a:srcRect l="6880"/>
          <a:stretch/>
        </p:blipFill>
        <p:spPr>
          <a:xfrm>
            <a:off x="0" y="0"/>
            <a:ext cx="12192000" cy="6873719"/>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2</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4" name="Online Media 3" title="Rucksack prayer Part Two">
            <a:hlinkClick r:id="" action="ppaction://media"/>
            <a:extLst>
              <a:ext uri="{FF2B5EF4-FFF2-40B4-BE49-F238E27FC236}">
                <a16:creationId xmlns:a16="http://schemas.microsoft.com/office/drawing/2014/main" id="{890F525E-B77B-4EF2-8F1E-37B4FA5748F5}"/>
              </a:ext>
            </a:extLst>
          </p:cNvPr>
          <p:cNvPicPr>
            <a:picLocks noRot="1" noChangeAspect="1"/>
          </p:cNvPicPr>
          <p:nvPr>
            <a:videoFile r:link="rId1"/>
          </p:nvPr>
        </p:nvPicPr>
        <p:blipFill>
          <a:blip r:embed="rId5"/>
          <a:stretch>
            <a:fillRect/>
          </a:stretch>
        </p:blipFill>
        <p:spPr>
          <a:xfrm>
            <a:off x="1820780" y="3993849"/>
            <a:ext cx="4318000" cy="2439670"/>
          </a:xfrm>
          <a:prstGeom prst="rect">
            <a:avLst/>
          </a:prstGeom>
        </p:spPr>
      </p:pic>
    </p:spTree>
    <p:extLst>
      <p:ext uri="{BB962C8B-B14F-4D97-AF65-F5344CB8AC3E}">
        <p14:creationId xmlns:p14="http://schemas.microsoft.com/office/powerpoint/2010/main" val="3787815744"/>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The Lord’s Prayer</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11" name="Picture 10">
            <a:extLst>
              <a:ext uri="{FF2B5EF4-FFF2-40B4-BE49-F238E27FC236}">
                <a16:creationId xmlns:a16="http://schemas.microsoft.com/office/drawing/2014/main" id="{17EEB9BF-378B-4920-A490-4144CFFB99C4}"/>
              </a:ext>
            </a:extLst>
          </p:cNvPr>
          <p:cNvPicPr>
            <a:picLocks noChangeAspect="1"/>
          </p:cNvPicPr>
          <p:nvPr/>
        </p:nvPicPr>
        <p:blipFill>
          <a:blip r:embed="rId3"/>
          <a:stretch>
            <a:fillRect/>
          </a:stretch>
        </p:blipFill>
        <p:spPr>
          <a:xfrm>
            <a:off x="2840455" y="1071015"/>
            <a:ext cx="7505700" cy="5524500"/>
          </a:xfrm>
          <a:prstGeom prst="rect">
            <a:avLst/>
          </a:prstGeom>
        </p:spPr>
      </p:pic>
    </p:spTree>
    <p:extLst>
      <p:ext uri="{BB962C8B-B14F-4D97-AF65-F5344CB8AC3E}">
        <p14:creationId xmlns:p14="http://schemas.microsoft.com/office/powerpoint/2010/main" val="1841291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932427" y="1301758"/>
            <a:ext cx="11083109" cy="5847755"/>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God of our pilgrimage,</a:t>
            </a:r>
          </a:p>
          <a:p>
            <a:pPr algn="ctr"/>
            <a:r>
              <a:rPr lang="en-GB" sz="2000" dirty="0">
                <a:solidFill>
                  <a:schemeClr val="bg1"/>
                </a:solidFill>
                <a:latin typeface="Trebuchet MS" panose="020B0603020202020204" pitchFamily="34" charset="0"/>
              </a:rPr>
              <a:t>you have given us a desire</a:t>
            </a:r>
          </a:p>
          <a:p>
            <a:pPr algn="ctr"/>
            <a:r>
              <a:rPr lang="en-GB" sz="2000" dirty="0">
                <a:solidFill>
                  <a:schemeClr val="bg1"/>
                </a:solidFill>
                <a:latin typeface="Trebuchet MS" panose="020B0603020202020204" pitchFamily="34" charset="0"/>
              </a:rPr>
              <a:t>to take the questing way</a:t>
            </a:r>
          </a:p>
          <a:p>
            <a:pPr algn="ctr"/>
            <a:r>
              <a:rPr lang="en-GB" sz="2000" dirty="0">
                <a:solidFill>
                  <a:schemeClr val="bg1"/>
                </a:solidFill>
                <a:latin typeface="Trebuchet MS" panose="020B0603020202020204" pitchFamily="34" charset="0"/>
              </a:rPr>
              <a:t>and set out on our journey.</a:t>
            </a:r>
          </a:p>
          <a:p>
            <a:pPr algn="ctr"/>
            <a:r>
              <a:rPr lang="en-GB" sz="2000" dirty="0">
                <a:solidFill>
                  <a:schemeClr val="bg1"/>
                </a:solidFill>
                <a:latin typeface="Trebuchet MS" panose="020B0603020202020204" pitchFamily="34" charset="0"/>
              </a:rPr>
              <a:t>Help us to keep our eyes fixed on Jesus,</a:t>
            </a:r>
          </a:p>
          <a:p>
            <a:pPr algn="ctr"/>
            <a:r>
              <a:rPr lang="en-GB" sz="2000" dirty="0">
                <a:solidFill>
                  <a:schemeClr val="bg1"/>
                </a:solidFill>
                <a:latin typeface="Trebuchet MS" panose="020B0603020202020204" pitchFamily="34" charset="0"/>
              </a:rPr>
              <a:t>that whatever we encounter as we travel,</a:t>
            </a:r>
          </a:p>
          <a:p>
            <a:pPr algn="ctr"/>
            <a:r>
              <a:rPr lang="en-GB" sz="2000" dirty="0">
                <a:solidFill>
                  <a:schemeClr val="bg1"/>
                </a:solidFill>
                <a:latin typeface="Trebuchet MS" panose="020B0603020202020204" pitchFamily="34" charset="0"/>
              </a:rPr>
              <a:t>we may seek to glorify you by the way we live.</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You call us, Lord,</a:t>
            </a:r>
          </a:p>
          <a:p>
            <a:pPr algn="ctr"/>
            <a:r>
              <a:rPr lang="en-GB" sz="2000" dirty="0">
                <a:solidFill>
                  <a:schemeClr val="bg1"/>
                </a:solidFill>
                <a:latin typeface="Trebuchet MS" panose="020B0603020202020204" pitchFamily="34" charset="0"/>
              </a:rPr>
              <a:t>to leave familiar things and to leave our “comfort zone”.</a:t>
            </a:r>
          </a:p>
          <a:p>
            <a:pPr algn="ctr"/>
            <a:r>
              <a:rPr lang="en-GB" sz="2000" dirty="0">
                <a:solidFill>
                  <a:schemeClr val="bg1"/>
                </a:solidFill>
                <a:latin typeface="Trebuchet MS" panose="020B0603020202020204" pitchFamily="34" charset="0"/>
              </a:rPr>
              <a:t>May we open our eyes to new experiences,</a:t>
            </a:r>
          </a:p>
          <a:p>
            <a:pPr algn="ctr"/>
            <a:r>
              <a:rPr lang="en-GB" sz="2000" dirty="0">
                <a:solidFill>
                  <a:schemeClr val="bg1"/>
                </a:solidFill>
                <a:latin typeface="Trebuchet MS" panose="020B0603020202020204" pitchFamily="34" charset="0"/>
              </a:rPr>
              <a:t>may we open our ears to hear you speaking to us</a:t>
            </a:r>
          </a:p>
          <a:p>
            <a:pPr algn="ctr"/>
            <a:r>
              <a:rPr lang="en-GB" sz="2000" dirty="0">
                <a:solidFill>
                  <a:schemeClr val="bg1"/>
                </a:solidFill>
                <a:latin typeface="Trebuchet MS" panose="020B0603020202020204" pitchFamily="34" charset="0"/>
              </a:rPr>
              <a:t>and may we open our hearts to your love.</a:t>
            </a:r>
          </a:p>
          <a:p>
            <a:pPr algn="ctr"/>
            <a:r>
              <a:rPr lang="en-GB" sz="2000" dirty="0">
                <a:solidFill>
                  <a:schemeClr val="bg1"/>
                </a:solidFill>
                <a:latin typeface="Trebuchet MS" panose="020B0603020202020204" pitchFamily="34" charset="0"/>
              </a:rPr>
              <a:t>Grant that this time spent on pilgrimage</a:t>
            </a:r>
          </a:p>
          <a:p>
            <a:pPr algn="ctr"/>
            <a:r>
              <a:rPr lang="en-GB" sz="2000" dirty="0">
                <a:solidFill>
                  <a:schemeClr val="bg1"/>
                </a:solidFill>
                <a:latin typeface="Trebuchet MS" panose="020B0603020202020204" pitchFamily="34" charset="0"/>
              </a:rPr>
              <a:t>may help us to see ourselves as we really are</a:t>
            </a:r>
          </a:p>
          <a:p>
            <a:pPr algn="ctr"/>
            <a:r>
              <a:rPr lang="en-GB" sz="2000" dirty="0">
                <a:solidFill>
                  <a:schemeClr val="bg1"/>
                </a:solidFill>
                <a:latin typeface="Trebuchet MS" panose="020B0603020202020204" pitchFamily="34" charset="0"/>
              </a:rPr>
              <a:t>and may we strive to become the people you would have us be. Amen</a:t>
            </a:r>
          </a:p>
          <a:p>
            <a:pPr algn="ctr"/>
            <a:endParaRPr lang="en-GB" sz="2000" dirty="0">
              <a:solidFill>
                <a:schemeClr val="bg1"/>
              </a:solidFill>
              <a:latin typeface="Trebuchet MS" panose="020B0603020202020204" pitchFamily="34" charset="0"/>
            </a:endParaRPr>
          </a:p>
          <a:p>
            <a:pPr algn="r"/>
            <a:r>
              <a:rPr lang="en-GB" sz="1600" i="1" dirty="0">
                <a:solidFill>
                  <a:schemeClr val="bg1"/>
                </a:solidFill>
                <a:latin typeface="Trebuchet MS" panose="020B0603020202020204" pitchFamily="34" charset="0"/>
              </a:rPr>
              <a:t>… continued on next slide</a:t>
            </a:r>
          </a:p>
          <a:p>
            <a:pPr algn="ctr"/>
            <a:endParaRPr lang="en-GB" dirty="0"/>
          </a:p>
        </p:txBody>
      </p:sp>
    </p:spTree>
    <p:extLst>
      <p:ext uri="{BB962C8B-B14F-4D97-AF65-F5344CB8AC3E}">
        <p14:creationId xmlns:p14="http://schemas.microsoft.com/office/powerpoint/2010/main" val="3219862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772006" y="1301758"/>
            <a:ext cx="11083109" cy="5293757"/>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Lord, you know our beginning and our end.</a:t>
            </a:r>
          </a:p>
          <a:p>
            <a:pPr algn="ctr"/>
            <a:r>
              <a:rPr lang="en-GB" sz="2000" dirty="0">
                <a:solidFill>
                  <a:schemeClr val="bg1"/>
                </a:solidFill>
                <a:latin typeface="Trebuchet MS" panose="020B0603020202020204" pitchFamily="34" charset="0"/>
              </a:rPr>
              <a:t>Help us to realise we are only pilgrims on this earth</a:t>
            </a:r>
          </a:p>
          <a:p>
            <a:pPr algn="ctr"/>
            <a:r>
              <a:rPr lang="en-GB" sz="2000" dirty="0">
                <a:solidFill>
                  <a:schemeClr val="bg1"/>
                </a:solidFill>
                <a:latin typeface="Trebuchet MS" panose="020B0603020202020204" pitchFamily="34" charset="0"/>
              </a:rPr>
              <a:t>and save us from being too attached to worldly possessions.</a:t>
            </a:r>
          </a:p>
          <a:p>
            <a:pPr algn="ctr"/>
            <a:r>
              <a:rPr lang="en-GB" sz="2000" dirty="0">
                <a:solidFill>
                  <a:schemeClr val="bg1"/>
                </a:solidFill>
                <a:latin typeface="Trebuchet MS" panose="020B0603020202020204" pitchFamily="34" charset="0"/>
              </a:rPr>
              <a:t>May we experience the freedom to wander,</a:t>
            </a:r>
          </a:p>
          <a:p>
            <a:pPr algn="ctr"/>
            <a:r>
              <a:rPr lang="en-GB" sz="2000" dirty="0">
                <a:solidFill>
                  <a:schemeClr val="bg1"/>
                </a:solidFill>
                <a:latin typeface="Trebuchet MS" panose="020B0603020202020204" pitchFamily="34" charset="0"/>
              </a:rPr>
              <a:t>the freedom to hope and the freedom to love as we journey.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Creator God, you are the source of all life and motivation.</a:t>
            </a:r>
          </a:p>
          <a:p>
            <a:pPr algn="ctr"/>
            <a:r>
              <a:rPr lang="en-GB" sz="2000" dirty="0">
                <a:solidFill>
                  <a:schemeClr val="bg1"/>
                </a:solidFill>
                <a:latin typeface="Trebuchet MS" panose="020B0603020202020204" pitchFamily="34" charset="0"/>
              </a:rPr>
              <a:t>May we journey in faith and love, rejoicing and eager to serve you.</a:t>
            </a:r>
          </a:p>
          <a:p>
            <a:pPr algn="ctr"/>
            <a:r>
              <a:rPr lang="en-GB" sz="2000" dirty="0">
                <a:solidFill>
                  <a:schemeClr val="bg1"/>
                </a:solidFill>
                <a:latin typeface="Trebuchet MS" panose="020B0603020202020204" pitchFamily="34" charset="0"/>
              </a:rPr>
              <a:t>Grant us a glimpse of your glory as we seek to follow you –</a:t>
            </a:r>
          </a:p>
          <a:p>
            <a:pPr algn="ctr"/>
            <a:r>
              <a:rPr lang="en-GB" sz="2000" dirty="0">
                <a:solidFill>
                  <a:schemeClr val="bg1"/>
                </a:solidFill>
                <a:latin typeface="Trebuchet MS" panose="020B0603020202020204" pitchFamily="34" charset="0"/>
              </a:rPr>
              <a:t>the Way, the Truth and the Life.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May God the Father who created you, guide your footsteps,</a:t>
            </a:r>
          </a:p>
          <a:p>
            <a:pPr algn="ctr"/>
            <a:r>
              <a:rPr lang="en-GB" sz="2000" dirty="0">
                <a:solidFill>
                  <a:schemeClr val="bg1"/>
                </a:solidFill>
                <a:latin typeface="Trebuchet MS" panose="020B0603020202020204" pitchFamily="34" charset="0"/>
              </a:rPr>
              <a:t>May God the Son who redeemed you, share your journey,</a:t>
            </a:r>
          </a:p>
          <a:p>
            <a:pPr algn="ctr"/>
            <a:r>
              <a:rPr lang="en-GB" sz="2000" dirty="0">
                <a:solidFill>
                  <a:schemeClr val="bg1"/>
                </a:solidFill>
                <a:latin typeface="Trebuchet MS" panose="020B0603020202020204" pitchFamily="34" charset="0"/>
              </a:rPr>
              <a:t>May God the Holy Spirit who sanctifies you, lead you on life’s pilgrimage,</a:t>
            </a:r>
          </a:p>
          <a:p>
            <a:pPr algn="ctr"/>
            <a:r>
              <a:rPr lang="en-GB" sz="2000" dirty="0">
                <a:solidFill>
                  <a:schemeClr val="bg1"/>
                </a:solidFill>
                <a:latin typeface="Trebuchet MS" panose="020B0603020202020204" pitchFamily="34" charset="0"/>
              </a:rPr>
              <a:t>and the blessing of God, Father, Son and Holy Spirit</a:t>
            </a:r>
          </a:p>
          <a:p>
            <a:pPr algn="ctr"/>
            <a:r>
              <a:rPr lang="en-GB" sz="2000" dirty="0">
                <a:solidFill>
                  <a:schemeClr val="bg1"/>
                </a:solidFill>
                <a:latin typeface="Trebuchet MS" panose="020B0603020202020204" pitchFamily="34" charset="0"/>
              </a:rPr>
              <a:t>be with you wherever you may go. Amen.</a:t>
            </a:r>
          </a:p>
          <a:p>
            <a:pPr algn="ctr"/>
            <a:endParaRPr lang="en-GB" dirty="0"/>
          </a:p>
        </p:txBody>
      </p:sp>
    </p:spTree>
    <p:extLst>
      <p:ext uri="{BB962C8B-B14F-4D97-AF65-F5344CB8AC3E}">
        <p14:creationId xmlns:p14="http://schemas.microsoft.com/office/powerpoint/2010/main" val="2821197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898358" y="5401801"/>
            <a:ext cx="10363199" cy="1077218"/>
          </a:xfrm>
          <a:prstGeom prst="rect">
            <a:avLst/>
          </a:prstGeom>
          <a:noFill/>
        </p:spPr>
        <p:txBody>
          <a:bodyPr wrap="square" rtlCol="0">
            <a:spAutoFit/>
          </a:bodyPr>
          <a:lstStyle/>
          <a:p>
            <a:pPr algn="ctr"/>
            <a:r>
              <a:rPr lang="en-GB" sz="3200" b="1" dirty="0">
                <a:solidFill>
                  <a:schemeClr val="bg1"/>
                </a:solidFill>
                <a:latin typeface="Trebuchet MS" panose="020B0603020202020204" pitchFamily="34" charset="0"/>
                <a:cs typeface="Cavolini" panose="020B0502040204020203" pitchFamily="66" charset="0"/>
              </a:rPr>
              <a:t>Session 12</a:t>
            </a:r>
          </a:p>
          <a:p>
            <a:pPr algn="ctr"/>
            <a:r>
              <a:rPr lang="en-GB" sz="3200" dirty="0">
                <a:solidFill>
                  <a:schemeClr val="bg1"/>
                </a:solidFill>
                <a:latin typeface="Trebuchet MS" panose="020B0603020202020204" pitchFamily="34" charset="0"/>
                <a:cs typeface="Cavolini" panose="020B0502040204020203" pitchFamily="66" charset="0"/>
              </a:rPr>
              <a:t> Making the journey with the Saints</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1937464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E4FC5D09-8AED-47C0-BAA4-CE64B080AFC7}"/>
              </a:ext>
            </a:extLst>
          </p:cNvPr>
          <p:cNvSpPr txBox="1"/>
          <p:nvPr/>
        </p:nvSpPr>
        <p:spPr>
          <a:xfrm>
            <a:off x="228600" y="255728"/>
            <a:ext cx="5387502" cy="663575"/>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4800" b="1" dirty="0">
                <a:latin typeface="+mj-lt"/>
                <a:ea typeface="+mj-ea"/>
                <a:cs typeface="+mj-cs"/>
              </a:rPr>
              <a:t>Introduction</a:t>
            </a:r>
          </a:p>
        </p:txBody>
      </p:sp>
      <p:sp>
        <p:nvSpPr>
          <p:cNvPr id="7" name="TextBox 6">
            <a:extLst>
              <a:ext uri="{FF2B5EF4-FFF2-40B4-BE49-F238E27FC236}">
                <a16:creationId xmlns:a16="http://schemas.microsoft.com/office/drawing/2014/main" id="{D6588456-4E5E-4A74-9FDC-98C7AB373782}"/>
              </a:ext>
            </a:extLst>
          </p:cNvPr>
          <p:cNvSpPr txBox="1"/>
          <p:nvPr/>
        </p:nvSpPr>
        <p:spPr>
          <a:xfrm>
            <a:off x="273994" y="1707434"/>
            <a:ext cx="6347300" cy="4738547"/>
          </a:xfrm>
          <a:prstGeom prst="rect">
            <a:avLst/>
          </a:prstGeom>
        </p:spPr>
        <p:txBody>
          <a:bodyPr vert="horz" lIns="91440" tIns="45720" rIns="91440" bIns="45720" rtlCol="0">
            <a:noAutofit/>
          </a:bodyPr>
          <a:lstStyle/>
          <a:p>
            <a:pPr>
              <a:lnSpc>
                <a:spcPct val="90000"/>
              </a:lnSpc>
              <a:spcAft>
                <a:spcPts val="600"/>
              </a:spcAft>
            </a:pPr>
            <a:r>
              <a:rPr lang="en-US" sz="2000" dirty="0">
                <a:effectLst/>
                <a:latin typeface="Trebuchet MS" panose="020B0603020202020204" pitchFamily="34" charset="0"/>
              </a:rPr>
              <a:t>We are pilgrims on the way through life and we have the saints who have walked this path before us to help us on our way. The call to be a pilgrim is part of the universal call to holiness. The lives of the saints have left their footprints on this earth to give us the confidence that we are on the right path. Devotion to the saints on the Roman Catholic tradition is a way of </a:t>
            </a:r>
            <a:r>
              <a:rPr lang="en-US" sz="2000" dirty="0" err="1">
                <a:effectLst/>
                <a:latin typeface="Trebuchet MS" panose="020B0603020202020204" pitchFamily="34" charset="0"/>
              </a:rPr>
              <a:t>recognising</a:t>
            </a:r>
            <a:r>
              <a:rPr lang="en-US" sz="2000" dirty="0">
                <a:effectLst/>
                <a:latin typeface="Trebuchet MS" panose="020B0603020202020204" pitchFamily="34" charset="0"/>
              </a:rPr>
              <a:t> this and such devotion should always point beyond the saints to Christ himself. The Church </a:t>
            </a:r>
            <a:r>
              <a:rPr lang="en-US" sz="2000" dirty="0" err="1">
                <a:effectLst/>
                <a:latin typeface="Trebuchet MS" panose="020B0603020202020204" pitchFamily="34" charset="0"/>
              </a:rPr>
              <a:t>canonises</a:t>
            </a:r>
            <a:r>
              <a:rPr lang="en-US" sz="2000" dirty="0">
                <a:effectLst/>
                <a:latin typeface="Trebuchet MS" panose="020B0603020202020204" pitchFamily="34" charset="0"/>
              </a:rPr>
              <a:t> people to give us good examples to follow on our own faith journey and to inspire us. The saints themselves have followed in the footsteps of Christ. You are encouraged to find out more about the saints as each of us will be drawn to different saints as a fellow pilgrim to encourage us on the Way.</a:t>
            </a:r>
            <a:endParaRPr lang="en-US" sz="2000" dirty="0">
              <a:latin typeface="Trebuchet MS" panose="020B0603020202020204" pitchFamily="34" charset="0"/>
            </a:endParaRPr>
          </a:p>
        </p:txBody>
      </p:sp>
      <p:pic>
        <p:nvPicPr>
          <p:cNvPr id="2" name="Picture 1">
            <a:extLst>
              <a:ext uri="{FF2B5EF4-FFF2-40B4-BE49-F238E27FC236}">
                <a16:creationId xmlns:a16="http://schemas.microsoft.com/office/drawing/2014/main" id="{5B7ECE97-935D-401F-AD97-102F6123C42B}"/>
              </a:ext>
            </a:extLst>
          </p:cNvPr>
          <p:cNvPicPr>
            <a:picLocks noChangeAspect="1"/>
          </p:cNvPicPr>
          <p:nvPr/>
        </p:nvPicPr>
        <p:blipFill rotWithShape="1">
          <a:blip r:embed="rId2"/>
          <a:srcRect l="18751" r="28672"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9"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4486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4187187" y="134148"/>
            <a:ext cx="7630258" cy="954107"/>
          </a:xfrm>
          <a:prstGeom prst="rect">
            <a:avLst/>
          </a:prstGeom>
          <a:noFill/>
        </p:spPr>
        <p:txBody>
          <a:bodyPr wrap="square" rtlCol="0">
            <a:spAutoFit/>
          </a:bodyPr>
          <a:lstStyle/>
          <a:p>
            <a:pPr algn="ctr"/>
            <a:r>
              <a:rPr lang="en-GB" sz="3600" b="1" dirty="0">
                <a:solidFill>
                  <a:srgbClr val="FFCC00"/>
                </a:solidFill>
                <a:latin typeface="Trebuchet MS" panose="020B0603020202020204" pitchFamily="34" charset="0"/>
              </a:rPr>
              <a:t>Opening Prayer</a:t>
            </a:r>
          </a:p>
          <a:p>
            <a:pPr algn="ctr"/>
            <a:r>
              <a:rPr lang="en-GB" sz="2000" b="1" dirty="0">
                <a:solidFill>
                  <a:srgbClr val="FFCC00"/>
                </a:solidFill>
                <a:latin typeface="Trebuchet MS" panose="020B0603020202020204" pitchFamily="34" charset="0"/>
              </a:rPr>
              <a:t> The Camino Prayer (adapted) </a:t>
            </a:r>
          </a:p>
        </p:txBody>
      </p:sp>
      <p:sp>
        <p:nvSpPr>
          <p:cNvPr id="7" name="TextBox 6">
            <a:extLst>
              <a:ext uri="{FF2B5EF4-FFF2-40B4-BE49-F238E27FC236}">
                <a16:creationId xmlns:a16="http://schemas.microsoft.com/office/drawing/2014/main" id="{D6588456-4E5E-4A74-9FDC-98C7AB373782}"/>
              </a:ext>
            </a:extLst>
          </p:cNvPr>
          <p:cNvSpPr txBox="1"/>
          <p:nvPr/>
        </p:nvSpPr>
        <p:spPr>
          <a:xfrm>
            <a:off x="4555957" y="1222403"/>
            <a:ext cx="7443537" cy="5663089"/>
          </a:xfrm>
          <a:prstGeom prst="rect">
            <a:avLst/>
          </a:prstGeom>
          <a:noFill/>
        </p:spPr>
        <p:txBody>
          <a:bodyPr wrap="square" rtlCol="0">
            <a:spAutoFit/>
          </a:bodyPr>
          <a:lstStyle/>
          <a:p>
            <a:pPr algn="ctr"/>
            <a:r>
              <a:rPr lang="en-GB" sz="2000" dirty="0">
                <a:solidFill>
                  <a:schemeClr val="bg1"/>
                </a:solidFill>
                <a:latin typeface="Trebuchet MS" panose="020B0603020202020204" pitchFamily="34" charset="0"/>
              </a:rPr>
              <a:t>O God, who brought your servant Abraham out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of the land of the Chaldeans,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protecting him in his wanderings,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who guided the Hebrew people across the desert,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we ask that you watch over us, your servants,</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 as we walk in the love of your name.</a:t>
            </a:r>
          </a:p>
          <a:p>
            <a:pPr algn="ctr"/>
            <a:r>
              <a:rPr lang="en-GB" sz="2000" dirty="0">
                <a:solidFill>
                  <a:schemeClr val="bg1"/>
                </a:solidFill>
                <a:latin typeface="Trebuchet MS" panose="020B0603020202020204" pitchFamily="34" charset="0"/>
              </a:rPr>
              <a:t>Be for us our companion on the journey,</a:t>
            </a:r>
          </a:p>
          <a:p>
            <a:pPr algn="ctr"/>
            <a:r>
              <a:rPr lang="en-GB" sz="2000" dirty="0">
                <a:solidFill>
                  <a:schemeClr val="bg1"/>
                </a:solidFill>
                <a:latin typeface="Trebuchet MS" panose="020B0603020202020204" pitchFamily="34" charset="0"/>
              </a:rPr>
              <a:t>Our guide at the crossroads, Our breath in our weariness,</a:t>
            </a:r>
          </a:p>
          <a:p>
            <a:pPr algn="ctr"/>
            <a:r>
              <a:rPr lang="en-GB" sz="2000" dirty="0">
                <a:solidFill>
                  <a:schemeClr val="bg1"/>
                </a:solidFill>
                <a:latin typeface="Trebuchet MS" panose="020B0603020202020204" pitchFamily="34" charset="0"/>
              </a:rPr>
              <a:t>Our protection in danger, our </a:t>
            </a:r>
            <a:r>
              <a:rPr lang="en-GB" sz="2000" dirty="0" err="1">
                <a:solidFill>
                  <a:schemeClr val="bg1"/>
                </a:solidFill>
                <a:latin typeface="Trebuchet MS" panose="020B0603020202020204" pitchFamily="34" charset="0"/>
              </a:rPr>
              <a:t>albergue</a:t>
            </a:r>
            <a:r>
              <a:rPr lang="en-GB" sz="2000" dirty="0">
                <a:solidFill>
                  <a:schemeClr val="bg1"/>
                </a:solidFill>
                <a:latin typeface="Trebuchet MS" panose="020B0603020202020204" pitchFamily="34" charset="0"/>
              </a:rPr>
              <a:t> on the Camino,</a:t>
            </a:r>
          </a:p>
          <a:p>
            <a:pPr algn="ctr"/>
            <a:r>
              <a:rPr lang="en-GB" sz="2000" dirty="0">
                <a:solidFill>
                  <a:schemeClr val="bg1"/>
                </a:solidFill>
                <a:latin typeface="Trebuchet MS" panose="020B0603020202020204" pitchFamily="34" charset="0"/>
              </a:rPr>
              <a:t>Our shade in the heat, Our light in the darkness,</a:t>
            </a:r>
          </a:p>
          <a:p>
            <a:pPr algn="ctr"/>
            <a:r>
              <a:rPr lang="en-GB" sz="2000" dirty="0">
                <a:solidFill>
                  <a:schemeClr val="bg1"/>
                </a:solidFill>
                <a:latin typeface="Trebuchet MS" panose="020B0603020202020204" pitchFamily="34" charset="0"/>
              </a:rPr>
              <a:t>Our consolation in our discouragements,</a:t>
            </a:r>
          </a:p>
          <a:p>
            <a:pPr algn="ctr"/>
            <a:r>
              <a:rPr lang="en-GB" sz="2000" dirty="0">
                <a:solidFill>
                  <a:schemeClr val="bg1"/>
                </a:solidFill>
                <a:latin typeface="Trebuchet MS" panose="020B0603020202020204" pitchFamily="34" charset="0"/>
              </a:rPr>
              <a:t>And our strength in our intentions.</a:t>
            </a:r>
          </a:p>
          <a:p>
            <a:pPr algn="ctr"/>
            <a:r>
              <a:rPr lang="en-GB" sz="2000" dirty="0">
                <a:solidFill>
                  <a:schemeClr val="bg1"/>
                </a:solidFill>
                <a:latin typeface="Trebuchet MS" panose="020B0603020202020204" pitchFamily="34" charset="0"/>
              </a:rPr>
              <a:t>So that with your guidance we may arrive safe and sound at the end of the road and enriched with grace and virtue we return safely to our homes filled with joy.</a:t>
            </a:r>
          </a:p>
          <a:p>
            <a:pPr algn="ctr"/>
            <a:r>
              <a:rPr lang="en-GB" sz="2000" dirty="0">
                <a:solidFill>
                  <a:schemeClr val="bg1"/>
                </a:solidFill>
                <a:latin typeface="Trebuchet MS" panose="020B0603020202020204" pitchFamily="34" charset="0"/>
              </a:rPr>
              <a:t>In the name of Jesus Christ our Lord, </a:t>
            </a:r>
            <a:r>
              <a:rPr lang="en-GB" sz="2000" b="1" dirty="0">
                <a:solidFill>
                  <a:schemeClr val="bg1"/>
                </a:solidFill>
                <a:latin typeface="Trebuchet MS" panose="020B0603020202020204" pitchFamily="34" charset="0"/>
              </a:rPr>
              <a:t>Amen.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Apostle Santiago, </a:t>
            </a:r>
            <a:r>
              <a:rPr lang="en-GB" sz="2000" b="1" dirty="0">
                <a:solidFill>
                  <a:schemeClr val="bg1"/>
                </a:solidFill>
                <a:latin typeface="Trebuchet MS" panose="020B0603020202020204" pitchFamily="34" charset="0"/>
              </a:rPr>
              <a:t>pray for us</a:t>
            </a:r>
            <a:r>
              <a:rPr lang="en-GB" sz="2000" dirty="0">
                <a:solidFill>
                  <a:schemeClr val="bg1"/>
                </a:solidFill>
                <a:latin typeface="Trebuchet MS" panose="020B0603020202020204" pitchFamily="34" charset="0"/>
              </a:rPr>
              <a:t>. Santa Maria, </a:t>
            </a:r>
            <a:r>
              <a:rPr lang="en-GB" sz="2000" b="1" dirty="0">
                <a:solidFill>
                  <a:schemeClr val="bg1"/>
                </a:solidFill>
                <a:latin typeface="Trebuchet MS" panose="020B0603020202020204" pitchFamily="34" charset="0"/>
              </a:rPr>
              <a:t>pray for us.</a:t>
            </a:r>
          </a:p>
          <a:p>
            <a:endParaRPr lang="en-GB" sz="2200" dirty="0">
              <a:solidFill>
                <a:srgbClr val="FFCC00"/>
              </a:solidFill>
              <a:latin typeface="Trebuchet MS" panose="020B0603020202020204" pitchFamily="34" charset="0"/>
            </a:endParaRPr>
          </a:p>
        </p:txBody>
      </p:sp>
      <p:pic>
        <p:nvPicPr>
          <p:cNvPr id="3" name="Picture 2" descr="A picture containing grass, outdoor, building, stone&#10;&#10;Description automatically generated">
            <a:extLst>
              <a:ext uri="{FF2B5EF4-FFF2-40B4-BE49-F238E27FC236}">
                <a16:creationId xmlns:a16="http://schemas.microsoft.com/office/drawing/2014/main" id="{E0F863C5-8370-437F-831A-BD9F92E7B0A8}"/>
              </a:ext>
            </a:extLst>
          </p:cNvPr>
          <p:cNvPicPr>
            <a:picLocks noChangeAspect="1"/>
          </p:cNvPicPr>
          <p:nvPr/>
        </p:nvPicPr>
        <p:blipFill rotWithShape="1">
          <a:blip r:embed="rId2">
            <a:extLst>
              <a:ext uri="{28A0092B-C50C-407E-A947-70E740481C1C}">
                <a14:useLocalDpi xmlns:a14="http://schemas.microsoft.com/office/drawing/2010/main" val="0"/>
              </a:ext>
            </a:extLst>
          </a:blip>
          <a:srcRect l="3026"/>
          <a:stretch/>
        </p:blipFill>
        <p:spPr>
          <a:xfrm>
            <a:off x="0" y="0"/>
            <a:ext cx="4427621" cy="6858000"/>
          </a:xfrm>
          <a:prstGeom prst="flowChartDelay">
            <a:avLst/>
          </a:prstGeom>
        </p:spPr>
      </p:pic>
    </p:spTree>
    <p:extLst>
      <p:ext uri="{BB962C8B-B14F-4D97-AF65-F5344CB8AC3E}">
        <p14:creationId xmlns:p14="http://schemas.microsoft.com/office/powerpoint/2010/main" val="2848673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alking on a road&#10;&#10;Description automatically generated with medium confidence">
            <a:extLst>
              <a:ext uri="{FF2B5EF4-FFF2-40B4-BE49-F238E27FC236}">
                <a16:creationId xmlns:a16="http://schemas.microsoft.com/office/drawing/2014/main" id="{5B1ABF0A-E007-45A8-BD24-822444CCD653}"/>
              </a:ext>
            </a:extLst>
          </p:cNvPr>
          <p:cNvPicPr>
            <a:picLocks noChangeAspect="1"/>
          </p:cNvPicPr>
          <p:nvPr/>
        </p:nvPicPr>
        <p:blipFill rotWithShape="1">
          <a:blip r:embed="rId3">
            <a:extLst>
              <a:ext uri="{28A0092B-C50C-407E-A947-70E740481C1C}">
                <a14:useLocalDpi xmlns:a14="http://schemas.microsoft.com/office/drawing/2010/main" val="0"/>
              </a:ext>
            </a:extLst>
          </a:blip>
          <a:srcRect t="8426"/>
          <a:stretch/>
        </p:blipFill>
        <p:spPr>
          <a:xfrm>
            <a:off x="0" y="0"/>
            <a:ext cx="12192000" cy="6858000"/>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1</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8" name="Online Media 7" title="Rucksack prayer part one">
            <a:hlinkClick r:id="" action="ppaction://media"/>
            <a:extLst>
              <a:ext uri="{FF2B5EF4-FFF2-40B4-BE49-F238E27FC236}">
                <a16:creationId xmlns:a16="http://schemas.microsoft.com/office/drawing/2014/main" id="{72D44D4F-C0A4-4B58-A001-D43F64F81EAD}"/>
              </a:ext>
            </a:extLst>
          </p:cNvPr>
          <p:cNvPicPr>
            <a:picLocks noRot="1" noChangeAspect="1"/>
          </p:cNvPicPr>
          <p:nvPr>
            <a:videoFile r:link="rId1"/>
          </p:nvPr>
        </p:nvPicPr>
        <p:blipFill>
          <a:blip r:embed="rId5"/>
          <a:stretch>
            <a:fillRect/>
          </a:stretch>
        </p:blipFill>
        <p:spPr>
          <a:xfrm>
            <a:off x="2157665" y="3873344"/>
            <a:ext cx="4744566" cy="2680680"/>
          </a:xfrm>
          <a:prstGeom prst="rect">
            <a:avLst/>
          </a:prstGeom>
        </p:spPr>
      </p:pic>
    </p:spTree>
    <p:extLst>
      <p:ext uri="{BB962C8B-B14F-4D97-AF65-F5344CB8AC3E}">
        <p14:creationId xmlns:p14="http://schemas.microsoft.com/office/powerpoint/2010/main" val="114195652"/>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flag with a star on it&#10;&#10;Description automatically generated with low confidence">
            <a:extLst>
              <a:ext uri="{FF2B5EF4-FFF2-40B4-BE49-F238E27FC236}">
                <a16:creationId xmlns:a16="http://schemas.microsoft.com/office/drawing/2014/main" id="{67D5ECDB-72A5-43E4-8179-70837EFCD902}"/>
              </a:ext>
            </a:extLst>
          </p:cNvPr>
          <p:cNvPicPr>
            <a:picLocks noChangeAspect="1"/>
          </p:cNvPicPr>
          <p:nvPr/>
        </p:nvPicPr>
        <p:blipFill rotWithShape="1">
          <a:blip r:embed="rId3">
            <a:extLst>
              <a:ext uri="{28A0092B-C50C-407E-A947-70E740481C1C}">
                <a14:useLocalDpi xmlns:a14="http://schemas.microsoft.com/office/drawing/2010/main" val="0"/>
              </a:ext>
            </a:extLst>
          </a:blip>
          <a:srcRect r="14458" b="8056"/>
          <a:stretch/>
        </p:blipFill>
        <p:spPr>
          <a:xfrm>
            <a:off x="-1" y="-1"/>
            <a:ext cx="12192001" cy="6858001"/>
          </a:xfrm>
          <a:prstGeom prst="rect">
            <a:avLst/>
          </a:prstGeom>
        </p:spPr>
      </p:pic>
      <p:sp>
        <p:nvSpPr>
          <p:cNvPr id="6" name="TextBox 5">
            <a:extLst>
              <a:ext uri="{FF2B5EF4-FFF2-40B4-BE49-F238E27FC236}">
                <a16:creationId xmlns:a16="http://schemas.microsoft.com/office/drawing/2014/main" id="{45B621DE-1A9E-431D-BE03-A1419DD71A77}"/>
              </a:ext>
            </a:extLst>
          </p:cNvPr>
          <p:cNvSpPr txBox="1"/>
          <p:nvPr/>
        </p:nvSpPr>
        <p:spPr>
          <a:xfrm>
            <a:off x="89800" y="276340"/>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A Journey with the Saints</a:t>
            </a:r>
          </a:p>
        </p:txBody>
      </p:sp>
      <p:pic>
        <p:nvPicPr>
          <p:cNvPr id="7" name="Picture 6">
            <a:extLst>
              <a:ext uri="{FF2B5EF4-FFF2-40B4-BE49-F238E27FC236}">
                <a16:creationId xmlns:a16="http://schemas.microsoft.com/office/drawing/2014/main" id="{243FDE3B-4ADC-4EB3-BDE8-503BF1934D2B}"/>
              </a:ext>
            </a:extLst>
          </p:cNvPr>
          <p:cNvPicPr>
            <a:picLocks noChangeAspect="1"/>
          </p:cNvPicPr>
          <p:nvPr/>
        </p:nvPicPr>
        <p:blipFill rotWithShape="1">
          <a:blip r:embed="rId4"/>
          <a:srcRect r="23585" b="9091"/>
          <a:stretch/>
        </p:blipFill>
        <p:spPr>
          <a:xfrm>
            <a:off x="1036380" y="4278710"/>
            <a:ext cx="2992695" cy="2367622"/>
          </a:xfrm>
          <a:prstGeom prst="rect">
            <a:avLst/>
          </a:prstGeom>
        </p:spPr>
      </p:pic>
      <p:pic>
        <p:nvPicPr>
          <p:cNvPr id="8" name="Online Media 2" title="Making the journey with the Saints">
            <a:hlinkClick r:id="" action="ppaction://media"/>
            <a:extLst>
              <a:ext uri="{FF2B5EF4-FFF2-40B4-BE49-F238E27FC236}">
                <a16:creationId xmlns:a16="http://schemas.microsoft.com/office/drawing/2014/main" id="{61EB88E9-029E-4564-9393-7A2005F61E44}"/>
              </a:ext>
            </a:extLst>
          </p:cNvPr>
          <p:cNvPicPr>
            <a:picLocks noRot="1" noChangeAspect="1"/>
          </p:cNvPicPr>
          <p:nvPr>
            <a:videoFile r:link="rId1"/>
          </p:nvPr>
        </p:nvPicPr>
        <p:blipFill>
          <a:blip r:embed="rId5"/>
          <a:stretch>
            <a:fillRect/>
          </a:stretch>
        </p:blipFill>
        <p:spPr>
          <a:xfrm>
            <a:off x="828743" y="1298502"/>
            <a:ext cx="4533764" cy="2561576"/>
          </a:xfrm>
          <a:prstGeom prst="rect">
            <a:avLst/>
          </a:prstGeom>
        </p:spPr>
      </p:pic>
    </p:spTree>
    <p:extLst>
      <p:ext uri="{BB962C8B-B14F-4D97-AF65-F5344CB8AC3E}">
        <p14:creationId xmlns:p14="http://schemas.microsoft.com/office/powerpoint/2010/main" val="2179638238"/>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E252B"/>
        </a:solidFill>
        <a:effectLst/>
      </p:bgPr>
    </p:bg>
    <p:spTree>
      <p:nvGrpSpPr>
        <p:cNvPr id="1" name=""/>
        <p:cNvGrpSpPr/>
        <p:nvPr/>
      </p:nvGrpSpPr>
      <p:grpSpPr>
        <a:xfrm>
          <a:off x="0" y="0"/>
          <a:ext cx="0" cy="0"/>
          <a:chOff x="0" y="0"/>
          <a:chExt cx="0" cy="0"/>
        </a:xfrm>
      </p:grpSpPr>
      <p:pic>
        <p:nvPicPr>
          <p:cNvPr id="13" name="Content Placeholder 12" descr="Text&#10;&#10;Description automatically generated with low confidence">
            <a:extLst>
              <a:ext uri="{FF2B5EF4-FFF2-40B4-BE49-F238E27FC236}">
                <a16:creationId xmlns:a16="http://schemas.microsoft.com/office/drawing/2014/main" id="{C9270646-37A6-4CE3-87EB-5479DE07BAF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5811" r="27226"/>
          <a:stretch/>
        </p:blipFill>
        <p:spPr>
          <a:xfrm>
            <a:off x="0" y="4090737"/>
            <a:ext cx="4748463" cy="2789154"/>
          </a:xfrm>
        </p:spPr>
      </p:pic>
      <p:sp>
        <p:nvSpPr>
          <p:cNvPr id="14" name="TextBox 13">
            <a:extLst>
              <a:ext uri="{FF2B5EF4-FFF2-40B4-BE49-F238E27FC236}">
                <a16:creationId xmlns:a16="http://schemas.microsoft.com/office/drawing/2014/main" id="{02FE8839-9388-4B00-83EA-13028E51FA68}"/>
              </a:ext>
            </a:extLst>
          </p:cNvPr>
          <p:cNvSpPr txBox="1"/>
          <p:nvPr/>
        </p:nvSpPr>
        <p:spPr>
          <a:xfrm>
            <a:off x="616990" y="262485"/>
            <a:ext cx="7630258" cy="523220"/>
          </a:xfrm>
          <a:prstGeom prst="rect">
            <a:avLst/>
          </a:prstGeom>
          <a:noFill/>
        </p:spPr>
        <p:txBody>
          <a:bodyPr wrap="square" rtlCol="0">
            <a:spAutoFit/>
          </a:bodyPr>
          <a:lstStyle/>
          <a:p>
            <a:r>
              <a:rPr lang="en-GB" sz="2800" b="1" dirty="0">
                <a:solidFill>
                  <a:schemeClr val="bg1"/>
                </a:solidFill>
                <a:latin typeface="Trebuchet MS" panose="020B0603020202020204" pitchFamily="34" charset="0"/>
              </a:rPr>
              <a:t>Scripture Reading – 1 Corinthians 1: 2 </a:t>
            </a:r>
          </a:p>
        </p:txBody>
      </p:sp>
      <p:pic>
        <p:nvPicPr>
          <p:cNvPr id="15" name="Picture 14" descr="Icon&#10;&#10;Description automatically generated">
            <a:extLst>
              <a:ext uri="{FF2B5EF4-FFF2-40B4-BE49-F238E27FC236}">
                <a16:creationId xmlns:a16="http://schemas.microsoft.com/office/drawing/2014/main" id="{FD3AC81B-283A-40B3-819C-5D7787CBA393}"/>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0411327" y="5229726"/>
            <a:ext cx="1483895" cy="1483895"/>
          </a:xfrm>
          <a:prstGeom prst="rect">
            <a:avLst/>
          </a:prstGeom>
        </p:spPr>
      </p:pic>
      <p:sp>
        <p:nvSpPr>
          <p:cNvPr id="5" name="TextBox 4">
            <a:extLst>
              <a:ext uri="{FF2B5EF4-FFF2-40B4-BE49-F238E27FC236}">
                <a16:creationId xmlns:a16="http://schemas.microsoft.com/office/drawing/2014/main" id="{D88BB220-C9BD-48BE-A9CE-2F43C5F005AC}"/>
              </a:ext>
            </a:extLst>
          </p:cNvPr>
          <p:cNvSpPr txBox="1"/>
          <p:nvPr/>
        </p:nvSpPr>
        <p:spPr>
          <a:xfrm>
            <a:off x="1527885" y="1843968"/>
            <a:ext cx="9645211" cy="1815882"/>
          </a:xfrm>
          <a:prstGeom prst="rect">
            <a:avLst/>
          </a:prstGeom>
          <a:noFill/>
        </p:spPr>
        <p:txBody>
          <a:bodyPr wrap="square">
            <a:spAutoFit/>
          </a:bodyPr>
          <a:lstStyle/>
          <a:p>
            <a:pPr algn="ctr"/>
            <a:r>
              <a:rPr lang="en-GB" sz="2800" dirty="0">
                <a:solidFill>
                  <a:schemeClr val="bg1"/>
                </a:solidFill>
                <a:latin typeface="Trebuchet MS" panose="020B0603020202020204" pitchFamily="34" charset="0"/>
              </a:rPr>
              <a:t>To the Church of God in Corinth, to those who have been consecrated in Christ Jesus and called to be God’s holy people, with all those everywhere who call on the name of our Lord Jesus Christ, their Lord as well as ours.</a:t>
            </a:r>
            <a:endParaRPr lang="en-GB" sz="2800" dirty="0"/>
          </a:p>
        </p:txBody>
      </p:sp>
    </p:spTree>
    <p:extLst>
      <p:ext uri="{BB962C8B-B14F-4D97-AF65-F5344CB8AC3E}">
        <p14:creationId xmlns:p14="http://schemas.microsoft.com/office/powerpoint/2010/main" val="206505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643E-A1B5-4727-A3A1-D625CE6D66F9}"/>
              </a:ext>
            </a:extLst>
          </p:cNvPr>
          <p:cNvSpPr>
            <a:spLocks noGrp="1"/>
          </p:cNvSpPr>
          <p:nvPr>
            <p:ph type="title"/>
          </p:nvPr>
        </p:nvSpPr>
        <p:spPr/>
        <p:txBody>
          <a:bodyPr/>
          <a:lstStyle/>
          <a:p>
            <a:endParaRPr lang="en-GB"/>
          </a:p>
        </p:txBody>
      </p:sp>
      <p:pic>
        <p:nvPicPr>
          <p:cNvPr id="5" name="Content Placeholder 4" descr="Diagram&#10;&#10;Description automatically generated">
            <a:extLst>
              <a:ext uri="{FF2B5EF4-FFF2-40B4-BE49-F238E27FC236}">
                <a16:creationId xmlns:a16="http://schemas.microsoft.com/office/drawing/2014/main" id="{C70156C5-DD2A-4929-8BEA-1A0BD73F071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537"/>
          <a:stretch/>
        </p:blipFill>
        <p:spPr>
          <a:xfrm>
            <a:off x="0" y="0"/>
            <a:ext cx="12192000" cy="6858000"/>
          </a:xfrm>
        </p:spPr>
      </p:pic>
      <p:sp>
        <p:nvSpPr>
          <p:cNvPr id="11" name="TextBox 10">
            <a:extLst>
              <a:ext uri="{FF2B5EF4-FFF2-40B4-BE49-F238E27FC236}">
                <a16:creationId xmlns:a16="http://schemas.microsoft.com/office/drawing/2014/main" id="{FF4C1B9B-83E8-4B4D-BC9A-8C1CA8017257}"/>
              </a:ext>
            </a:extLst>
          </p:cNvPr>
          <p:cNvSpPr txBox="1"/>
          <p:nvPr/>
        </p:nvSpPr>
        <p:spPr>
          <a:xfrm>
            <a:off x="5199017" y="802413"/>
            <a:ext cx="6609806" cy="4339650"/>
          </a:xfrm>
          <a:prstGeom prst="rect">
            <a:avLst/>
          </a:prstGeom>
          <a:noFill/>
        </p:spPr>
        <p:txBody>
          <a:bodyPr wrap="square" rtlCol="0">
            <a:spAutoFit/>
          </a:bodyPr>
          <a:lstStyle/>
          <a:p>
            <a:pPr algn="ctr"/>
            <a:r>
              <a:rPr lang="en-GB" sz="3600" b="1" dirty="0">
                <a:solidFill>
                  <a:srgbClr val="04659B"/>
                </a:solidFill>
                <a:latin typeface="Trebuchet MS" panose="020B0603020202020204" pitchFamily="34" charset="0"/>
              </a:rPr>
              <a:t>From what you have heard so far…</a:t>
            </a:r>
          </a:p>
          <a:p>
            <a:pPr algn="ctr"/>
            <a:endParaRPr lang="en-GB" sz="3600" b="1" dirty="0">
              <a:solidFill>
                <a:srgbClr val="04659B"/>
              </a:solidFill>
              <a:latin typeface="Trebuchet MS" panose="020B0603020202020204" pitchFamily="34" charset="0"/>
            </a:endParaRPr>
          </a:p>
          <a:p>
            <a:pPr algn="ctr"/>
            <a:r>
              <a:rPr lang="en-GB" sz="3600" b="1" dirty="0">
                <a:solidFill>
                  <a:srgbClr val="04659B"/>
                </a:solidFill>
                <a:latin typeface="Trebuchet MS" panose="020B0603020202020204" pitchFamily="34" charset="0"/>
              </a:rPr>
              <a:t> …what are your Initial thoughts, reactions, questions that come to mind?</a:t>
            </a:r>
          </a:p>
          <a:p>
            <a:pPr algn="ctr"/>
            <a:endParaRPr lang="en-GB" sz="3600" b="1" dirty="0">
              <a:solidFill>
                <a:srgbClr val="04659B"/>
              </a:solidFill>
              <a:latin typeface="Trebuchet MS" panose="020B0603020202020204" pitchFamily="34" charset="0"/>
            </a:endParaRPr>
          </a:p>
          <a:p>
            <a:pPr algn="ctr"/>
            <a:r>
              <a:rPr lang="en-GB" sz="2400" dirty="0">
                <a:solidFill>
                  <a:srgbClr val="04659B"/>
                </a:solidFill>
                <a:latin typeface="Trebuchet MS" panose="020B0603020202020204" pitchFamily="34" charset="0"/>
              </a:rPr>
              <a:t>We can discuss these later…</a:t>
            </a:r>
            <a:endParaRPr lang="en-GB" sz="2000" dirty="0">
              <a:solidFill>
                <a:srgbClr val="04659B"/>
              </a:solidFill>
              <a:latin typeface="Trebuchet MS" panose="020B0603020202020204" pitchFamily="34" charset="0"/>
            </a:endParaRPr>
          </a:p>
        </p:txBody>
      </p:sp>
      <p:pic>
        <p:nvPicPr>
          <p:cNvPr id="8" name="Picture 7" descr="Logo, icon&#10;&#10;Description automatically generated">
            <a:extLst>
              <a:ext uri="{FF2B5EF4-FFF2-40B4-BE49-F238E27FC236}">
                <a16:creationId xmlns:a16="http://schemas.microsoft.com/office/drawing/2014/main" id="{889592AC-8D86-4359-9E06-68837B566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41" y="5220789"/>
            <a:ext cx="1420368" cy="1432560"/>
          </a:xfrm>
          <a:prstGeom prst="rect">
            <a:avLst/>
          </a:prstGeom>
        </p:spPr>
      </p:pic>
    </p:spTree>
    <p:extLst>
      <p:ext uri="{BB962C8B-B14F-4D97-AF65-F5344CB8AC3E}">
        <p14:creationId xmlns:p14="http://schemas.microsoft.com/office/powerpoint/2010/main" val="2125533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Main Input – What is a Saint?</a:t>
            </a:r>
          </a:p>
        </p:txBody>
      </p:sp>
      <p:pic>
        <p:nvPicPr>
          <p:cNvPr id="3" name="Online Media 2" title="What is a saint?">
            <a:hlinkClick r:id="" action="ppaction://media"/>
            <a:extLst>
              <a:ext uri="{FF2B5EF4-FFF2-40B4-BE49-F238E27FC236}">
                <a16:creationId xmlns:a16="http://schemas.microsoft.com/office/drawing/2014/main" id="{AE6D5A9C-3B88-43C3-A63E-4D61740F881B}"/>
              </a:ext>
            </a:extLst>
          </p:cNvPr>
          <p:cNvPicPr>
            <a:picLocks noRot="1" noChangeAspect="1"/>
          </p:cNvPicPr>
          <p:nvPr>
            <a:videoFile r:link="rId1"/>
          </p:nvPr>
        </p:nvPicPr>
        <p:blipFill>
          <a:blip r:embed="rId4"/>
          <a:stretch>
            <a:fillRect/>
          </a:stretch>
        </p:blipFill>
        <p:spPr>
          <a:xfrm>
            <a:off x="2143125" y="1195626"/>
            <a:ext cx="7886700" cy="4455985"/>
          </a:xfrm>
          <a:prstGeom prst="rect">
            <a:avLst/>
          </a:prstGeom>
        </p:spPr>
      </p:pic>
    </p:spTree>
    <p:extLst>
      <p:ext uri="{BB962C8B-B14F-4D97-AF65-F5344CB8AC3E}">
        <p14:creationId xmlns:p14="http://schemas.microsoft.com/office/powerpoint/2010/main" val="1203063733"/>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F0A0A782-73E6-4FBD-B256-F80A2A3DD5C9}"/>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2" name="Online Media 1" title="You Can Be a Saint. Here’s How.">
            <a:hlinkClick r:id="" action="ppaction://media"/>
            <a:extLst>
              <a:ext uri="{FF2B5EF4-FFF2-40B4-BE49-F238E27FC236}">
                <a16:creationId xmlns:a16="http://schemas.microsoft.com/office/drawing/2014/main" id="{584B78DD-3CAE-47D4-B1CE-3EF5E1E4020D}"/>
              </a:ext>
            </a:extLst>
          </p:cNvPr>
          <p:cNvPicPr>
            <a:picLocks noRot="1" noChangeAspect="1"/>
          </p:cNvPicPr>
          <p:nvPr>
            <a:videoFile r:link="rId1"/>
          </p:nvPr>
        </p:nvPicPr>
        <p:blipFill>
          <a:blip r:embed="rId4"/>
          <a:stretch>
            <a:fillRect/>
          </a:stretch>
        </p:blipFill>
        <p:spPr>
          <a:xfrm>
            <a:off x="2372139" y="873995"/>
            <a:ext cx="8454887" cy="4777011"/>
          </a:xfrm>
          <a:prstGeom prst="rect">
            <a:avLst/>
          </a:prstGeom>
        </p:spPr>
      </p:pic>
    </p:spTree>
    <p:extLst>
      <p:ext uri="{BB962C8B-B14F-4D97-AF65-F5344CB8AC3E}">
        <p14:creationId xmlns:p14="http://schemas.microsoft.com/office/powerpoint/2010/main" val="308467721"/>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3491</TotalTime>
  <Words>1114</Words>
  <Application>Microsoft Office PowerPoint</Application>
  <PresentationFormat>Widescreen</PresentationFormat>
  <Paragraphs>92</Paragraphs>
  <Slides>19</Slides>
  <Notes>0</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34</cp:revision>
  <dcterms:created xsi:type="dcterms:W3CDTF">2021-03-09T17:12:56Z</dcterms:created>
  <dcterms:modified xsi:type="dcterms:W3CDTF">2021-10-25T17:30:13Z</dcterms:modified>
</cp:coreProperties>
</file>