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6" r:id="rId2"/>
    <p:sldId id="258" r:id="rId3"/>
    <p:sldId id="259" r:id="rId4"/>
    <p:sldId id="296" r:id="rId5"/>
    <p:sldId id="257" r:id="rId6"/>
    <p:sldId id="350" r:id="rId7"/>
    <p:sldId id="303" r:id="rId8"/>
    <p:sldId id="349" r:id="rId9"/>
    <p:sldId id="353" r:id="rId10"/>
    <p:sldId id="351" r:id="rId11"/>
    <p:sldId id="308" r:id="rId12"/>
    <p:sldId id="306" r:id="rId13"/>
    <p:sldId id="307" r:id="rId14"/>
    <p:sldId id="309" r:id="rId15"/>
    <p:sldId id="301" r:id="rId16"/>
    <p:sldId id="310" r:id="rId17"/>
    <p:sldId id="297" r:id="rId18"/>
    <p:sldId id="311" r:id="rId19"/>
    <p:sldId id="312" r:id="rId20"/>
    <p:sldId id="313" r:id="rId21"/>
    <p:sldId id="35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4659B"/>
    <a:srgbClr val="0E252B"/>
    <a:srgbClr val="003DA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5" d="100"/>
          <a:sy n="105" d="100"/>
        </p:scale>
        <p:origin x="138"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EE3C7-AAB7-4D1C-AE06-456E5649D1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4135DED-E66E-4C4B-8A94-21734EF91C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D7DCB3E-8A9E-46B2-98CC-EC4A7054A179}"/>
              </a:ext>
            </a:extLst>
          </p:cNvPr>
          <p:cNvSpPr>
            <a:spLocks noGrp="1"/>
          </p:cNvSpPr>
          <p:nvPr>
            <p:ph type="dt" sz="half" idx="10"/>
          </p:nvPr>
        </p:nvSpPr>
        <p:spPr/>
        <p:txBody>
          <a:bodyPr/>
          <a:lstStyle/>
          <a:p>
            <a:fld id="{4D1F0801-CB5D-4432-A65B-676A93D42997}" type="datetimeFigureOut">
              <a:rPr lang="en-GB" smtClean="0"/>
              <a:t>06/10/2021</a:t>
            </a:fld>
            <a:endParaRPr lang="en-GB"/>
          </a:p>
        </p:txBody>
      </p:sp>
      <p:sp>
        <p:nvSpPr>
          <p:cNvPr id="5" name="Footer Placeholder 4">
            <a:extLst>
              <a:ext uri="{FF2B5EF4-FFF2-40B4-BE49-F238E27FC236}">
                <a16:creationId xmlns:a16="http://schemas.microsoft.com/office/drawing/2014/main" id="{BB185751-361A-4E91-9E81-38DCA439DC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1AA39B-B211-4E86-B778-DE618B5F25BD}"/>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4123922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9E1AD-7A03-4B32-B74A-D2864860518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510595-9942-40DD-9DE7-D39B7BB2E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6EF9C9-71B3-4F2F-B628-F0061624E088}"/>
              </a:ext>
            </a:extLst>
          </p:cNvPr>
          <p:cNvSpPr>
            <a:spLocks noGrp="1"/>
          </p:cNvSpPr>
          <p:nvPr>
            <p:ph type="dt" sz="half" idx="10"/>
          </p:nvPr>
        </p:nvSpPr>
        <p:spPr/>
        <p:txBody>
          <a:bodyPr/>
          <a:lstStyle/>
          <a:p>
            <a:fld id="{4D1F0801-CB5D-4432-A65B-676A93D42997}" type="datetimeFigureOut">
              <a:rPr lang="en-GB" smtClean="0"/>
              <a:t>06/10/2021</a:t>
            </a:fld>
            <a:endParaRPr lang="en-GB"/>
          </a:p>
        </p:txBody>
      </p:sp>
      <p:sp>
        <p:nvSpPr>
          <p:cNvPr id="5" name="Footer Placeholder 4">
            <a:extLst>
              <a:ext uri="{FF2B5EF4-FFF2-40B4-BE49-F238E27FC236}">
                <a16:creationId xmlns:a16="http://schemas.microsoft.com/office/drawing/2014/main" id="{2234393A-F534-4ECB-ACA4-D721C57F32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53E95D-7915-4373-A814-7208071F6463}"/>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944623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BF4A57-E224-48E4-A35A-50FCFF8081E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0784FE-EA0A-4DE5-BE51-5954F4EBE6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C71255-37D9-4427-B63D-8FB315ECABB6}"/>
              </a:ext>
            </a:extLst>
          </p:cNvPr>
          <p:cNvSpPr>
            <a:spLocks noGrp="1"/>
          </p:cNvSpPr>
          <p:nvPr>
            <p:ph type="dt" sz="half" idx="10"/>
          </p:nvPr>
        </p:nvSpPr>
        <p:spPr/>
        <p:txBody>
          <a:bodyPr/>
          <a:lstStyle/>
          <a:p>
            <a:fld id="{4D1F0801-CB5D-4432-A65B-676A93D42997}" type="datetimeFigureOut">
              <a:rPr lang="en-GB" smtClean="0"/>
              <a:t>06/10/2021</a:t>
            </a:fld>
            <a:endParaRPr lang="en-GB"/>
          </a:p>
        </p:txBody>
      </p:sp>
      <p:sp>
        <p:nvSpPr>
          <p:cNvPr id="5" name="Footer Placeholder 4">
            <a:extLst>
              <a:ext uri="{FF2B5EF4-FFF2-40B4-BE49-F238E27FC236}">
                <a16:creationId xmlns:a16="http://schemas.microsoft.com/office/drawing/2014/main" id="{1FC2C0B2-7BB8-40D3-94BF-9B3550B934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FBD225-D223-417F-983A-2855C54E2B06}"/>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665185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0327-BF05-4958-AC1E-1BD4316E6A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A953A5-A063-4583-B2D9-EEF1EA4F95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C859C-A2FE-4776-A92A-5C574A2FDC68}"/>
              </a:ext>
            </a:extLst>
          </p:cNvPr>
          <p:cNvSpPr>
            <a:spLocks noGrp="1"/>
          </p:cNvSpPr>
          <p:nvPr>
            <p:ph type="dt" sz="half" idx="10"/>
          </p:nvPr>
        </p:nvSpPr>
        <p:spPr/>
        <p:txBody>
          <a:bodyPr/>
          <a:lstStyle/>
          <a:p>
            <a:fld id="{4D1F0801-CB5D-4432-A65B-676A93D42997}" type="datetimeFigureOut">
              <a:rPr lang="en-GB" smtClean="0"/>
              <a:t>06/10/2021</a:t>
            </a:fld>
            <a:endParaRPr lang="en-GB"/>
          </a:p>
        </p:txBody>
      </p:sp>
      <p:sp>
        <p:nvSpPr>
          <p:cNvPr id="5" name="Footer Placeholder 4">
            <a:extLst>
              <a:ext uri="{FF2B5EF4-FFF2-40B4-BE49-F238E27FC236}">
                <a16:creationId xmlns:a16="http://schemas.microsoft.com/office/drawing/2014/main" id="{97768359-3AA9-4DF9-B1FD-D167025566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B9E961-D7EB-46D8-AD54-4C6333BD63F8}"/>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3787015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16E7C-BB9E-4B31-A21A-647B81E7EA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FDAA65E-96DD-48A1-B967-CC0808DF9A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8D78A0-51B2-401B-B78A-201868365EF0}"/>
              </a:ext>
            </a:extLst>
          </p:cNvPr>
          <p:cNvSpPr>
            <a:spLocks noGrp="1"/>
          </p:cNvSpPr>
          <p:nvPr>
            <p:ph type="dt" sz="half" idx="10"/>
          </p:nvPr>
        </p:nvSpPr>
        <p:spPr/>
        <p:txBody>
          <a:bodyPr/>
          <a:lstStyle/>
          <a:p>
            <a:fld id="{4D1F0801-CB5D-4432-A65B-676A93D42997}" type="datetimeFigureOut">
              <a:rPr lang="en-GB" smtClean="0"/>
              <a:t>06/10/2021</a:t>
            </a:fld>
            <a:endParaRPr lang="en-GB"/>
          </a:p>
        </p:txBody>
      </p:sp>
      <p:sp>
        <p:nvSpPr>
          <p:cNvPr id="5" name="Footer Placeholder 4">
            <a:extLst>
              <a:ext uri="{FF2B5EF4-FFF2-40B4-BE49-F238E27FC236}">
                <a16:creationId xmlns:a16="http://schemas.microsoft.com/office/drawing/2014/main" id="{3C5C4E17-C7E8-4F6A-AAD3-130B2AB293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84AA39-B505-42B6-9343-F130030709BF}"/>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790822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31E88-FDCD-4362-B92E-4FDB564130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F2649A-8098-4738-ACD2-7D8C137107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8BE624D-0673-4423-8373-3F3DC25B18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031BCEE-8F2E-4119-BA24-2B7975B4BC52}"/>
              </a:ext>
            </a:extLst>
          </p:cNvPr>
          <p:cNvSpPr>
            <a:spLocks noGrp="1"/>
          </p:cNvSpPr>
          <p:nvPr>
            <p:ph type="dt" sz="half" idx="10"/>
          </p:nvPr>
        </p:nvSpPr>
        <p:spPr/>
        <p:txBody>
          <a:bodyPr/>
          <a:lstStyle/>
          <a:p>
            <a:fld id="{4D1F0801-CB5D-4432-A65B-676A93D42997}" type="datetimeFigureOut">
              <a:rPr lang="en-GB" smtClean="0"/>
              <a:t>06/10/2021</a:t>
            </a:fld>
            <a:endParaRPr lang="en-GB"/>
          </a:p>
        </p:txBody>
      </p:sp>
      <p:sp>
        <p:nvSpPr>
          <p:cNvPr id="6" name="Footer Placeholder 5">
            <a:extLst>
              <a:ext uri="{FF2B5EF4-FFF2-40B4-BE49-F238E27FC236}">
                <a16:creationId xmlns:a16="http://schemas.microsoft.com/office/drawing/2014/main" id="{46459309-1994-44ED-88FC-23F12EF6DA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7E7044-6512-4A86-B25E-3B576FE143A4}"/>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39356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C01E6-1155-47AB-844E-4A26EB1633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9EF83A1-988C-4687-A7F3-4474EFCE89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E4770E-9BC8-41BE-95CB-FA26CF6AA9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CACCDD1-8F7F-4CE7-BCD4-A2EFE32780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0D47B4-664D-4CA3-9B79-0344B79927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430977D-9EC4-4B1D-8E11-E488282B8FFB}"/>
              </a:ext>
            </a:extLst>
          </p:cNvPr>
          <p:cNvSpPr>
            <a:spLocks noGrp="1"/>
          </p:cNvSpPr>
          <p:nvPr>
            <p:ph type="dt" sz="half" idx="10"/>
          </p:nvPr>
        </p:nvSpPr>
        <p:spPr/>
        <p:txBody>
          <a:bodyPr/>
          <a:lstStyle/>
          <a:p>
            <a:fld id="{4D1F0801-CB5D-4432-A65B-676A93D42997}" type="datetimeFigureOut">
              <a:rPr lang="en-GB" smtClean="0"/>
              <a:t>06/10/2021</a:t>
            </a:fld>
            <a:endParaRPr lang="en-GB"/>
          </a:p>
        </p:txBody>
      </p:sp>
      <p:sp>
        <p:nvSpPr>
          <p:cNvPr id="8" name="Footer Placeholder 7">
            <a:extLst>
              <a:ext uri="{FF2B5EF4-FFF2-40B4-BE49-F238E27FC236}">
                <a16:creationId xmlns:a16="http://schemas.microsoft.com/office/drawing/2014/main" id="{758C72A7-BB1C-4322-8C79-8EE2322A18B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F86D3A2-4B31-4B29-A5CA-EBEA74F92925}"/>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56490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15B47-9B4A-4488-A444-FB398A359A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707D5C6-853A-4883-970D-10DB57A952CB}"/>
              </a:ext>
            </a:extLst>
          </p:cNvPr>
          <p:cNvSpPr>
            <a:spLocks noGrp="1"/>
          </p:cNvSpPr>
          <p:nvPr>
            <p:ph type="dt" sz="half" idx="10"/>
          </p:nvPr>
        </p:nvSpPr>
        <p:spPr/>
        <p:txBody>
          <a:bodyPr/>
          <a:lstStyle/>
          <a:p>
            <a:fld id="{4D1F0801-CB5D-4432-A65B-676A93D42997}" type="datetimeFigureOut">
              <a:rPr lang="en-GB" smtClean="0"/>
              <a:t>06/10/2021</a:t>
            </a:fld>
            <a:endParaRPr lang="en-GB"/>
          </a:p>
        </p:txBody>
      </p:sp>
      <p:sp>
        <p:nvSpPr>
          <p:cNvPr id="4" name="Footer Placeholder 3">
            <a:extLst>
              <a:ext uri="{FF2B5EF4-FFF2-40B4-BE49-F238E27FC236}">
                <a16:creationId xmlns:a16="http://schemas.microsoft.com/office/drawing/2014/main" id="{F42DF8A4-15E2-4E4C-B364-9675A71B339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2FD57A4-BED5-4F3F-B5C5-315734F403F1}"/>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1898629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336E6-7B0C-4C5F-9748-E36618276986}"/>
              </a:ext>
            </a:extLst>
          </p:cNvPr>
          <p:cNvSpPr>
            <a:spLocks noGrp="1"/>
          </p:cNvSpPr>
          <p:nvPr>
            <p:ph type="dt" sz="half" idx="10"/>
          </p:nvPr>
        </p:nvSpPr>
        <p:spPr/>
        <p:txBody>
          <a:bodyPr/>
          <a:lstStyle/>
          <a:p>
            <a:fld id="{4D1F0801-CB5D-4432-A65B-676A93D42997}" type="datetimeFigureOut">
              <a:rPr lang="en-GB" smtClean="0"/>
              <a:t>06/10/2021</a:t>
            </a:fld>
            <a:endParaRPr lang="en-GB"/>
          </a:p>
        </p:txBody>
      </p:sp>
      <p:sp>
        <p:nvSpPr>
          <p:cNvPr id="3" name="Footer Placeholder 2">
            <a:extLst>
              <a:ext uri="{FF2B5EF4-FFF2-40B4-BE49-F238E27FC236}">
                <a16:creationId xmlns:a16="http://schemas.microsoft.com/office/drawing/2014/main" id="{78B3C3A6-D329-449A-8D91-A9470D32BDF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869F15-F54E-4725-BCAF-1B63DBAF6E82}"/>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446473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EC20B-EAB1-42AE-B63D-F2FE46C191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FD6BB56-5499-4917-A5CA-463D9CA1EA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F858C04-B3B2-4E71-8B6E-5D0C0EA423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F35DB7-A917-441D-BF7B-D2D5A9A10BC3}"/>
              </a:ext>
            </a:extLst>
          </p:cNvPr>
          <p:cNvSpPr>
            <a:spLocks noGrp="1"/>
          </p:cNvSpPr>
          <p:nvPr>
            <p:ph type="dt" sz="half" idx="10"/>
          </p:nvPr>
        </p:nvSpPr>
        <p:spPr/>
        <p:txBody>
          <a:bodyPr/>
          <a:lstStyle/>
          <a:p>
            <a:fld id="{4D1F0801-CB5D-4432-A65B-676A93D42997}" type="datetimeFigureOut">
              <a:rPr lang="en-GB" smtClean="0"/>
              <a:t>06/10/2021</a:t>
            </a:fld>
            <a:endParaRPr lang="en-GB"/>
          </a:p>
        </p:txBody>
      </p:sp>
      <p:sp>
        <p:nvSpPr>
          <p:cNvPr id="6" name="Footer Placeholder 5">
            <a:extLst>
              <a:ext uri="{FF2B5EF4-FFF2-40B4-BE49-F238E27FC236}">
                <a16:creationId xmlns:a16="http://schemas.microsoft.com/office/drawing/2014/main" id="{EF8AE488-EA5F-45A7-A0F7-47E9EF6FD3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F178E8-D4E4-40AD-9801-30CAF86F6395}"/>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929568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56F9A-2824-49DA-B41C-3F74C17693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41CF6BE-FD0A-4831-9A45-58D02895AA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5E3C20-16F7-42F9-A42A-FE9EAB6514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5F8822-8B8F-40E1-A1F1-0BB6669C14FD}"/>
              </a:ext>
            </a:extLst>
          </p:cNvPr>
          <p:cNvSpPr>
            <a:spLocks noGrp="1"/>
          </p:cNvSpPr>
          <p:nvPr>
            <p:ph type="dt" sz="half" idx="10"/>
          </p:nvPr>
        </p:nvSpPr>
        <p:spPr/>
        <p:txBody>
          <a:bodyPr/>
          <a:lstStyle/>
          <a:p>
            <a:fld id="{4D1F0801-CB5D-4432-A65B-676A93D42997}" type="datetimeFigureOut">
              <a:rPr lang="en-GB" smtClean="0"/>
              <a:t>06/10/2021</a:t>
            </a:fld>
            <a:endParaRPr lang="en-GB"/>
          </a:p>
        </p:txBody>
      </p:sp>
      <p:sp>
        <p:nvSpPr>
          <p:cNvPr id="6" name="Footer Placeholder 5">
            <a:extLst>
              <a:ext uri="{FF2B5EF4-FFF2-40B4-BE49-F238E27FC236}">
                <a16:creationId xmlns:a16="http://schemas.microsoft.com/office/drawing/2014/main" id="{C7BC5B24-8EE5-4B9B-A656-CA5E9788B5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901F9B-BF47-49FD-8CE9-01620C206407}"/>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850282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4659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D49F4E-6069-49F3-9C15-A0C3D601B9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D6046E-174B-4092-B010-C6E12F5580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BB518F-D012-49D4-98CB-BD3C99BCF3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F0801-CB5D-4432-A65B-676A93D42997}" type="datetimeFigureOut">
              <a:rPr lang="en-GB" smtClean="0"/>
              <a:t>06/10/2021</a:t>
            </a:fld>
            <a:endParaRPr lang="en-GB"/>
          </a:p>
        </p:txBody>
      </p:sp>
      <p:sp>
        <p:nvSpPr>
          <p:cNvPr id="5" name="Footer Placeholder 4">
            <a:extLst>
              <a:ext uri="{FF2B5EF4-FFF2-40B4-BE49-F238E27FC236}">
                <a16:creationId xmlns:a16="http://schemas.microsoft.com/office/drawing/2014/main" id="{E71127B8-7AD5-4F8D-A90D-3E7E832277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AE8B9BC-FB32-4BE4-8960-EF0AD30AF6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F0303-CABC-4E1C-BD8A-1E704EDC69A4}" type="slidenum">
              <a:rPr lang="en-GB" smtClean="0"/>
              <a:t>‹#›</a:t>
            </a:fld>
            <a:endParaRPr lang="en-GB"/>
          </a:p>
        </p:txBody>
      </p:sp>
    </p:spTree>
    <p:extLst>
      <p:ext uri="{BB962C8B-B14F-4D97-AF65-F5344CB8AC3E}">
        <p14:creationId xmlns:p14="http://schemas.microsoft.com/office/powerpoint/2010/main" val="2001189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2.xml"/><Relationship Id="rId1" Type="http://schemas.openxmlformats.org/officeDocument/2006/relationships/video" Target="https://www.youtube.com/embed/nQWFzMvCfLE?feature=oembed" TargetMode="External"/><Relationship Id="rId5" Type="http://schemas.openxmlformats.org/officeDocument/2006/relationships/image" Target="../media/image1.jp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ideo" Target="https://www.youtube.com/embed/CU7bEZAmr1I?feature=oembed" TargetMode="External"/><Relationship Id="rId5" Type="http://schemas.openxmlformats.org/officeDocument/2006/relationships/image" Target="../media/image20.jpe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ideo" Target="https://www.youtube.com/embed/9atV0zoRTi0?feature=oembed" TargetMode="External"/><Relationship Id="rId6" Type="http://schemas.openxmlformats.org/officeDocument/2006/relationships/hyperlink" Target="https://universalis.com/readings.htm" TargetMode="External"/><Relationship Id="rId5" Type="http://schemas.openxmlformats.org/officeDocument/2006/relationships/image" Target="../media/image22.jpeg"/><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ideo" Target="https://www.youtube.com/embed/COo9G3V0dx4?feature=oembed" TargetMode="External"/><Relationship Id="rId5" Type="http://schemas.openxmlformats.org/officeDocument/2006/relationships/image" Target="../media/image25.jpe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slideLayout" Target="../slideLayouts/slideLayout2.xml"/><Relationship Id="rId1" Type="http://schemas.openxmlformats.org/officeDocument/2006/relationships/video" Target="https://www.youtube.com/embed/XcOwjYPozi0?feature=oembed" TargetMode="External"/><Relationship Id="rId5" Type="http://schemas.openxmlformats.org/officeDocument/2006/relationships/image" Target="../media/image28.jpeg"/><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video" Target="https://www.youtube.com/embed/nXZVhWaPJ20?feature=oembed" TargetMode="External"/><Relationship Id="rId5" Type="http://schemas.openxmlformats.org/officeDocument/2006/relationships/image" Target="../media/image6.jpe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video" Target="https://www.youtube.com/embed/yI_wSlxQKUc?feature=oembed" TargetMode="Externa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NDLPPpMjMwo?feature=oembed" TargetMode="Externa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2.xml"/><Relationship Id="rId1" Type="http://schemas.openxmlformats.org/officeDocument/2006/relationships/video" Target="https://www.youtube.com/embed/NHgxu_pSnEQ?feature=oembed" TargetMode="External"/><Relationship Id="rId5" Type="http://schemas.openxmlformats.org/officeDocument/2006/relationships/image" Target="../media/image1.jp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2DF23EA5-1C2A-4159-AE93-4774E667A65E}"/>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6930190" y="882315"/>
            <a:ext cx="3750043" cy="3750043"/>
          </a:xfrm>
          <a:prstGeom prst="rect">
            <a:avLst/>
          </a:prstGeom>
        </p:spPr>
      </p:pic>
      <p:sp>
        <p:nvSpPr>
          <p:cNvPr id="12" name="TextBox 11">
            <a:extLst>
              <a:ext uri="{FF2B5EF4-FFF2-40B4-BE49-F238E27FC236}">
                <a16:creationId xmlns:a16="http://schemas.microsoft.com/office/drawing/2014/main" id="{CD0D190A-133C-4664-BD79-9A9F9244B8A4}"/>
              </a:ext>
            </a:extLst>
          </p:cNvPr>
          <p:cNvSpPr txBox="1"/>
          <p:nvPr/>
        </p:nvSpPr>
        <p:spPr>
          <a:xfrm>
            <a:off x="2579495" y="2162051"/>
            <a:ext cx="4787116" cy="1190570"/>
          </a:xfrm>
          <a:prstGeom prst="rect">
            <a:avLst/>
          </a:prstGeom>
          <a:noFill/>
        </p:spPr>
        <p:txBody>
          <a:bodyPr wrap="square" rtlCol="0">
            <a:prstTxWarp prst="textPlain">
              <a:avLst/>
            </a:prstTxWarp>
            <a:spAutoFit/>
          </a:bodyPr>
          <a:lstStyle/>
          <a:p>
            <a:pPr algn="ctr"/>
            <a:r>
              <a:rPr lang="en-GB" sz="5400" b="1" dirty="0">
                <a:solidFill>
                  <a:srgbClr val="FFCC00"/>
                </a:solidFill>
                <a:latin typeface="Trebuchet MS" panose="020B0603020202020204" pitchFamily="34" charset="0"/>
                <a:cs typeface="Cavolini" panose="020B0502040204020203" pitchFamily="66" charset="0"/>
              </a:rPr>
              <a:t>CAMINO</a:t>
            </a:r>
          </a:p>
        </p:txBody>
      </p:sp>
      <p:sp>
        <p:nvSpPr>
          <p:cNvPr id="13" name="TextBox 12">
            <a:extLst>
              <a:ext uri="{FF2B5EF4-FFF2-40B4-BE49-F238E27FC236}">
                <a16:creationId xmlns:a16="http://schemas.microsoft.com/office/drawing/2014/main" id="{E196F29A-B3F6-4331-8840-EA3424C564BE}"/>
              </a:ext>
            </a:extLst>
          </p:cNvPr>
          <p:cNvSpPr txBox="1"/>
          <p:nvPr/>
        </p:nvSpPr>
        <p:spPr>
          <a:xfrm>
            <a:off x="2189847" y="3459050"/>
            <a:ext cx="5791000" cy="646331"/>
          </a:xfrm>
          <a:prstGeom prst="rect">
            <a:avLst/>
          </a:prstGeom>
          <a:noFill/>
        </p:spPr>
        <p:txBody>
          <a:bodyPr wrap="square" rtlCol="0">
            <a:spAutoFit/>
          </a:bodyPr>
          <a:lstStyle/>
          <a:p>
            <a:pPr algn="ctr"/>
            <a:r>
              <a:rPr lang="en-GB" sz="3600" dirty="0">
                <a:solidFill>
                  <a:srgbClr val="FFCC00"/>
                </a:solidFill>
                <a:latin typeface="Trebuchet MS" panose="020B0603020202020204" pitchFamily="34" charset="0"/>
                <a:cs typeface="Cavolini" panose="020B0502040204020203" pitchFamily="66" charset="0"/>
              </a:rPr>
              <a:t>Making the Journey…</a:t>
            </a:r>
          </a:p>
        </p:txBody>
      </p:sp>
      <p:sp>
        <p:nvSpPr>
          <p:cNvPr id="16" name="TextBox 15">
            <a:extLst>
              <a:ext uri="{FF2B5EF4-FFF2-40B4-BE49-F238E27FC236}">
                <a16:creationId xmlns:a16="http://schemas.microsoft.com/office/drawing/2014/main" id="{54BEB45C-D797-4F15-861C-3E5F9F7DBE70}"/>
              </a:ext>
            </a:extLst>
          </p:cNvPr>
          <p:cNvSpPr txBox="1"/>
          <p:nvPr/>
        </p:nvSpPr>
        <p:spPr>
          <a:xfrm>
            <a:off x="898358" y="5401801"/>
            <a:ext cx="10363199" cy="1077218"/>
          </a:xfrm>
          <a:prstGeom prst="rect">
            <a:avLst/>
          </a:prstGeom>
          <a:noFill/>
        </p:spPr>
        <p:txBody>
          <a:bodyPr wrap="square" rtlCol="0">
            <a:spAutoFit/>
          </a:bodyPr>
          <a:lstStyle/>
          <a:p>
            <a:pPr algn="ctr"/>
            <a:r>
              <a:rPr lang="en-GB" sz="3200" b="1" dirty="0">
                <a:solidFill>
                  <a:schemeClr val="bg1"/>
                </a:solidFill>
                <a:latin typeface="Trebuchet MS" panose="020B0603020202020204" pitchFamily="34" charset="0"/>
                <a:cs typeface="Cavolini" panose="020B0502040204020203" pitchFamily="66" charset="0"/>
              </a:rPr>
              <a:t>Session 13</a:t>
            </a:r>
          </a:p>
          <a:p>
            <a:pPr algn="ctr"/>
            <a:r>
              <a:rPr lang="en-GB" sz="3200" dirty="0">
                <a:solidFill>
                  <a:schemeClr val="bg1"/>
                </a:solidFill>
                <a:latin typeface="Trebuchet MS" panose="020B0603020202020204" pitchFamily="34" charset="0"/>
                <a:cs typeface="Cavolini" panose="020B0502040204020203" pitchFamily="66" charset="0"/>
              </a:rPr>
              <a:t> Making the journey with the Sacraments</a:t>
            </a:r>
          </a:p>
        </p:txBody>
      </p:sp>
      <p:pic>
        <p:nvPicPr>
          <p:cNvPr id="18" name="Picture 17" descr="Logo&#10;&#10;Description automatically generated with medium confidence">
            <a:extLst>
              <a:ext uri="{FF2B5EF4-FFF2-40B4-BE49-F238E27FC236}">
                <a16:creationId xmlns:a16="http://schemas.microsoft.com/office/drawing/2014/main" id="{346D0A1F-593E-4778-8272-AB293CA77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0114" y="112872"/>
            <a:ext cx="3590733" cy="646332"/>
          </a:xfrm>
          <a:prstGeom prst="rect">
            <a:avLst/>
          </a:prstGeom>
        </p:spPr>
      </p:pic>
    </p:spTree>
    <p:extLst>
      <p:ext uri="{BB962C8B-B14F-4D97-AF65-F5344CB8AC3E}">
        <p14:creationId xmlns:p14="http://schemas.microsoft.com/office/powerpoint/2010/main" val="1457791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A1C180-4CFD-4BB9-A4E5-A28D5FE1FFEA}"/>
              </a:ext>
            </a:extLst>
          </p:cNvPr>
          <p:cNvPicPr>
            <a:picLocks noChangeAspect="1"/>
          </p:cNvPicPr>
          <p:nvPr/>
        </p:nvPicPr>
        <p:blipFill rotWithShape="1">
          <a:blip r:embed="rId3">
            <a:extLst>
              <a:ext uri="{28A0092B-C50C-407E-A947-70E740481C1C}">
                <a14:useLocalDpi xmlns:a14="http://schemas.microsoft.com/office/drawing/2010/main" val="0"/>
              </a:ext>
            </a:extLst>
          </a:blip>
          <a:srcRect l="33189" r="17347"/>
          <a:stretch/>
        </p:blipFill>
        <p:spPr>
          <a:xfrm>
            <a:off x="0" y="0"/>
            <a:ext cx="3876890" cy="6858000"/>
          </a:xfrm>
          <a:prstGeom prst="flowChartDelay">
            <a:avLst/>
          </a:prstGeom>
        </p:spPr>
      </p:pic>
      <p:sp>
        <p:nvSpPr>
          <p:cNvPr id="5" name="TextBox 4">
            <a:extLst>
              <a:ext uri="{FF2B5EF4-FFF2-40B4-BE49-F238E27FC236}">
                <a16:creationId xmlns:a16="http://schemas.microsoft.com/office/drawing/2014/main" id="{EDE5510B-23E2-4E41-8587-A626D79C273C}"/>
              </a:ext>
            </a:extLst>
          </p:cNvPr>
          <p:cNvSpPr txBox="1"/>
          <p:nvPr/>
        </p:nvSpPr>
        <p:spPr>
          <a:xfrm>
            <a:off x="4017504" y="198630"/>
            <a:ext cx="7630258" cy="646331"/>
          </a:xfrm>
          <a:prstGeom prst="rect">
            <a:avLst/>
          </a:prstGeom>
          <a:noFill/>
        </p:spPr>
        <p:txBody>
          <a:bodyPr wrap="square" rtlCol="0">
            <a:spAutoFit/>
          </a:bodyPr>
          <a:lstStyle/>
          <a:p>
            <a:pPr algn="ctr"/>
            <a:r>
              <a:rPr lang="en-GB" sz="3600" b="1" dirty="0">
                <a:solidFill>
                  <a:srgbClr val="FFCC00"/>
                </a:solidFill>
                <a:latin typeface="Trebuchet MS" panose="020B0603020202020204" pitchFamily="34" charset="0"/>
              </a:rPr>
              <a:t>Jesus comes to meet us</a:t>
            </a:r>
          </a:p>
        </p:txBody>
      </p:sp>
      <p:sp>
        <p:nvSpPr>
          <p:cNvPr id="10" name="TextBox 9">
            <a:extLst>
              <a:ext uri="{FF2B5EF4-FFF2-40B4-BE49-F238E27FC236}">
                <a16:creationId xmlns:a16="http://schemas.microsoft.com/office/drawing/2014/main" id="{36D89581-9F75-4C6C-8607-C829878255F3}"/>
              </a:ext>
            </a:extLst>
          </p:cNvPr>
          <p:cNvSpPr txBox="1"/>
          <p:nvPr/>
        </p:nvSpPr>
        <p:spPr>
          <a:xfrm>
            <a:off x="5104897" y="5563813"/>
            <a:ext cx="6094378" cy="707886"/>
          </a:xfrm>
          <a:prstGeom prst="rect">
            <a:avLst/>
          </a:prstGeom>
          <a:noFill/>
        </p:spPr>
        <p:txBody>
          <a:bodyPr wrap="square">
            <a:spAutoFit/>
          </a:bodyPr>
          <a:lstStyle/>
          <a:p>
            <a:pPr algn="ctr"/>
            <a:r>
              <a:rPr lang="en-GB" sz="2000" dirty="0">
                <a:solidFill>
                  <a:schemeClr val="bg1"/>
                </a:solidFill>
                <a:latin typeface="Trebuchet MS" panose="020B0603020202020204" pitchFamily="34" charset="0"/>
              </a:rPr>
              <a:t>“You didn’t want Heaven without us</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 so Jesus you brought Heaven down”</a:t>
            </a:r>
            <a:endParaRPr lang="en-GB" sz="2000" b="1" dirty="0">
              <a:solidFill>
                <a:schemeClr val="bg1"/>
              </a:solidFill>
              <a:latin typeface="Trebuchet MS" panose="020B0603020202020204" pitchFamily="34" charset="0"/>
            </a:endParaRPr>
          </a:p>
        </p:txBody>
      </p:sp>
      <p:pic>
        <p:nvPicPr>
          <p:cNvPr id="3" name="Online Media 2" title="What A Beautiful Name - Hillsong Worship">
            <a:hlinkClick r:id="" action="ppaction://media"/>
            <a:extLst>
              <a:ext uri="{FF2B5EF4-FFF2-40B4-BE49-F238E27FC236}">
                <a16:creationId xmlns:a16="http://schemas.microsoft.com/office/drawing/2014/main" id="{5C25100D-B326-4073-821F-4FF5151F2941}"/>
              </a:ext>
            </a:extLst>
          </p:cNvPr>
          <p:cNvPicPr>
            <a:picLocks noRot="1" noChangeAspect="1"/>
          </p:cNvPicPr>
          <p:nvPr>
            <a:videoFile r:link="rId1"/>
          </p:nvPr>
        </p:nvPicPr>
        <p:blipFill>
          <a:blip r:embed="rId4"/>
          <a:stretch>
            <a:fillRect/>
          </a:stretch>
        </p:blipFill>
        <p:spPr>
          <a:xfrm>
            <a:off x="4865961" y="1625600"/>
            <a:ext cx="6094378" cy="3443324"/>
          </a:xfrm>
          <a:prstGeom prst="rect">
            <a:avLst/>
          </a:prstGeom>
        </p:spPr>
      </p:pic>
      <p:pic>
        <p:nvPicPr>
          <p:cNvPr id="8" name="Picture 7" descr="Icon&#10;&#10;Description automatically generated">
            <a:extLst>
              <a:ext uri="{FF2B5EF4-FFF2-40B4-BE49-F238E27FC236}">
                <a16:creationId xmlns:a16="http://schemas.microsoft.com/office/drawing/2014/main" id="{889F488E-6B89-4014-95F8-4837A1BC5E16}"/>
              </a:ext>
            </a:extLst>
          </p:cNvPr>
          <p:cNvPicPr>
            <a:picLocks noChangeAspect="1"/>
          </p:cNvPicPr>
          <p:nvPr/>
        </p:nvPicPr>
        <p:blipFill>
          <a:blip r:embed="rId5">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Tree>
    <p:extLst>
      <p:ext uri="{BB962C8B-B14F-4D97-AF65-F5344CB8AC3E}">
        <p14:creationId xmlns:p14="http://schemas.microsoft.com/office/powerpoint/2010/main" val="1983406727"/>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92FB99E-B909-4EFC-B24F-EF0640EB8F13}"/>
              </a:ext>
            </a:extLst>
          </p:cNvPr>
          <p:cNvSpPr txBox="1"/>
          <p:nvPr/>
        </p:nvSpPr>
        <p:spPr>
          <a:xfrm>
            <a:off x="255645" y="1924887"/>
            <a:ext cx="4243589" cy="810332"/>
          </a:xfrm>
          <a:prstGeom prst="rect">
            <a:avLst/>
          </a:prstGeom>
        </p:spPr>
        <p:txBody>
          <a:bodyPr vert="horz" lIns="91440" tIns="45720" rIns="91440" bIns="45720" rtlCol="0">
            <a:normAutofit/>
          </a:bodyPr>
          <a:lstStyle/>
          <a:p>
            <a:pPr algn="ctr">
              <a:lnSpc>
                <a:spcPct val="90000"/>
              </a:lnSpc>
              <a:spcAft>
                <a:spcPts val="600"/>
              </a:spcAft>
            </a:pPr>
            <a:r>
              <a:rPr lang="en-US" sz="4400" b="1" dirty="0">
                <a:solidFill>
                  <a:srgbClr val="04659B"/>
                </a:solidFill>
                <a:latin typeface="Trebuchet MS" panose="020B0603020202020204" pitchFamily="34" charset="0"/>
              </a:rPr>
              <a:t>SACRAMENT</a:t>
            </a:r>
          </a:p>
        </p:txBody>
      </p:sp>
      <p:pic>
        <p:nvPicPr>
          <p:cNvPr id="12" name="Picture 11" descr="Icon&#10;&#10;Description automatically generated">
            <a:extLst>
              <a:ext uri="{FF2B5EF4-FFF2-40B4-BE49-F238E27FC236}">
                <a16:creationId xmlns:a16="http://schemas.microsoft.com/office/drawing/2014/main" id="{45A8F772-A2FC-4A98-8D30-8FF33ECD329F}"/>
              </a:ext>
            </a:extLst>
          </p:cNvPr>
          <p:cNvPicPr>
            <a:picLocks noChangeAspect="1"/>
          </p:cNvPicPr>
          <p:nvPr/>
        </p:nvPicPr>
        <p:blipFill rotWithShape="1">
          <a:blip r:embed="rId2">
            <a:extLst>
              <a:ext uri="{28A0092B-C50C-407E-A947-70E740481C1C}">
                <a14:useLocalDpi xmlns:a14="http://schemas.microsoft.com/office/drawing/2010/main" val="0"/>
              </a:ext>
            </a:extLst>
          </a:blip>
          <a:srcRect l="17217" r="2636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1" name="TextBox 10">
            <a:extLst>
              <a:ext uri="{FF2B5EF4-FFF2-40B4-BE49-F238E27FC236}">
                <a16:creationId xmlns:a16="http://schemas.microsoft.com/office/drawing/2014/main" id="{0C3FE68D-99F8-4C71-B997-622A18FB5274}"/>
              </a:ext>
            </a:extLst>
          </p:cNvPr>
          <p:cNvSpPr txBox="1"/>
          <p:nvPr/>
        </p:nvSpPr>
        <p:spPr>
          <a:xfrm>
            <a:off x="515067" y="25556"/>
            <a:ext cx="4368602" cy="81033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dirty="0">
                <a:solidFill>
                  <a:srgbClr val="04659B"/>
                </a:solidFill>
                <a:latin typeface="Trebuchet MS" panose="020B0603020202020204" pitchFamily="34" charset="0"/>
                <a:ea typeface="+mj-ea"/>
                <a:cs typeface="+mj-cs"/>
              </a:rPr>
              <a:t>Discussion</a:t>
            </a:r>
            <a:r>
              <a:rPr lang="en-US" sz="4400" b="1" dirty="0">
                <a:solidFill>
                  <a:srgbClr val="333739"/>
                </a:solidFill>
                <a:latin typeface="Trebuchet MS" panose="020B0603020202020204" pitchFamily="34" charset="0"/>
                <a:ea typeface="+mj-ea"/>
                <a:cs typeface="+mj-cs"/>
              </a:rPr>
              <a:t> </a:t>
            </a:r>
          </a:p>
        </p:txBody>
      </p:sp>
      <p:sp>
        <p:nvSpPr>
          <p:cNvPr id="7" name="TextBox 6">
            <a:extLst>
              <a:ext uri="{FF2B5EF4-FFF2-40B4-BE49-F238E27FC236}">
                <a16:creationId xmlns:a16="http://schemas.microsoft.com/office/drawing/2014/main" id="{3C840AC2-6ECD-4575-98D6-BE43BDB238A6}"/>
              </a:ext>
            </a:extLst>
          </p:cNvPr>
          <p:cNvSpPr txBox="1"/>
          <p:nvPr/>
        </p:nvSpPr>
        <p:spPr>
          <a:xfrm>
            <a:off x="1820780" y="5512296"/>
            <a:ext cx="3296561" cy="1013487"/>
          </a:xfrm>
          <a:prstGeom prst="rect">
            <a:avLst/>
          </a:prstGeom>
        </p:spPr>
        <p:txBody>
          <a:bodyPr vert="horz" lIns="91440" tIns="45720" rIns="91440" bIns="45720" rtlCol="0">
            <a:normAutofit/>
          </a:bodyPr>
          <a:lstStyle/>
          <a:p>
            <a:pPr algn="ctr">
              <a:lnSpc>
                <a:spcPct val="90000"/>
              </a:lnSpc>
              <a:spcAft>
                <a:spcPts val="600"/>
              </a:spcAft>
            </a:pPr>
            <a:r>
              <a:rPr lang="en-GB" sz="2000" dirty="0">
                <a:solidFill>
                  <a:srgbClr val="FFCC00"/>
                </a:solidFill>
                <a:latin typeface="Trebuchet MS" panose="020B0603020202020204" pitchFamily="34" charset="0"/>
              </a:rPr>
              <a:t>Discuss this is two’s &amp; three’s then feedback to the main group</a:t>
            </a:r>
            <a:endParaRPr lang="en-US" sz="2000" dirty="0">
              <a:solidFill>
                <a:srgbClr val="FFCC00"/>
              </a:solidFill>
              <a:latin typeface="Trebuchet MS" panose="020B0603020202020204" pitchFamily="34" charset="0"/>
            </a:endParaRPr>
          </a:p>
        </p:txBody>
      </p:sp>
      <p:pic>
        <p:nvPicPr>
          <p:cNvPr id="16" name="Picture 15" descr="Icon&#10;&#10;Description automatically generated">
            <a:extLst>
              <a:ext uri="{FF2B5EF4-FFF2-40B4-BE49-F238E27FC236}">
                <a16:creationId xmlns:a16="http://schemas.microsoft.com/office/drawing/2014/main" id="{B50E15B4-E822-4B41-AB52-2C7E78010E45}"/>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9" name="TextBox 8">
            <a:extLst>
              <a:ext uri="{FF2B5EF4-FFF2-40B4-BE49-F238E27FC236}">
                <a16:creationId xmlns:a16="http://schemas.microsoft.com/office/drawing/2014/main" id="{00C98337-8971-434B-AB3F-0D797FF81162}"/>
              </a:ext>
            </a:extLst>
          </p:cNvPr>
          <p:cNvSpPr txBox="1"/>
          <p:nvPr/>
        </p:nvSpPr>
        <p:spPr>
          <a:xfrm>
            <a:off x="255644" y="3267389"/>
            <a:ext cx="4243589" cy="810332"/>
          </a:xfrm>
          <a:prstGeom prst="rect">
            <a:avLst/>
          </a:prstGeom>
        </p:spPr>
        <p:txBody>
          <a:bodyPr vert="horz" lIns="91440" tIns="45720" rIns="91440" bIns="45720" rtlCol="0">
            <a:normAutofit fontScale="55000" lnSpcReduction="20000"/>
          </a:bodyPr>
          <a:lstStyle/>
          <a:p>
            <a:pPr algn="ctr">
              <a:lnSpc>
                <a:spcPct val="90000"/>
              </a:lnSpc>
              <a:spcAft>
                <a:spcPts val="600"/>
              </a:spcAft>
            </a:pPr>
            <a:r>
              <a:rPr lang="en-US" sz="4400" dirty="0">
                <a:solidFill>
                  <a:srgbClr val="04659B"/>
                </a:solidFill>
                <a:latin typeface="Trebuchet MS" panose="020B0603020202020204" pitchFamily="34" charset="0"/>
              </a:rPr>
              <a:t>The word Sacrament.</a:t>
            </a:r>
            <a:br>
              <a:rPr lang="en-US" sz="4400" dirty="0">
                <a:solidFill>
                  <a:srgbClr val="04659B"/>
                </a:solidFill>
                <a:latin typeface="Trebuchet MS" panose="020B0603020202020204" pitchFamily="34" charset="0"/>
              </a:rPr>
            </a:br>
            <a:r>
              <a:rPr lang="en-US" sz="4400" dirty="0">
                <a:solidFill>
                  <a:srgbClr val="04659B"/>
                </a:solidFill>
                <a:latin typeface="Trebuchet MS" panose="020B0603020202020204" pitchFamily="34" charset="0"/>
              </a:rPr>
              <a:t> What does this mean to you?</a:t>
            </a:r>
          </a:p>
        </p:txBody>
      </p:sp>
    </p:spTree>
    <p:extLst>
      <p:ext uri="{BB962C8B-B14F-4D97-AF65-F5344CB8AC3E}">
        <p14:creationId xmlns:p14="http://schemas.microsoft.com/office/powerpoint/2010/main" val="349713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1A43-149C-44E0-BA8E-0E21F038125A}"/>
              </a:ext>
            </a:extLst>
          </p:cNvPr>
          <p:cNvSpPr>
            <a:spLocks noGrp="1"/>
          </p:cNvSpPr>
          <p:nvPr>
            <p:ph type="title"/>
          </p:nvPr>
        </p:nvSpPr>
        <p:spPr/>
        <p:txBody>
          <a:bodyPr/>
          <a:lstStyle/>
          <a:p>
            <a:endParaRPr lang="en-GB"/>
          </a:p>
        </p:txBody>
      </p:sp>
      <p:pic>
        <p:nvPicPr>
          <p:cNvPr id="9" name="Content Placeholder 8" descr="A book on a table&#10;&#10;Description automatically generated with medium confidence">
            <a:extLst>
              <a:ext uri="{FF2B5EF4-FFF2-40B4-BE49-F238E27FC236}">
                <a16:creationId xmlns:a16="http://schemas.microsoft.com/office/drawing/2014/main" id="{98D69EA9-B0DF-4F5E-9ED8-04833B3C04A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5000"/>
          <a:stretch/>
        </p:blipFill>
        <p:spPr>
          <a:xfrm>
            <a:off x="0" y="0"/>
            <a:ext cx="12192000" cy="6858000"/>
          </a:xfrm>
        </p:spPr>
      </p:pic>
      <p:sp>
        <p:nvSpPr>
          <p:cNvPr id="10" name="TextBox 9">
            <a:extLst>
              <a:ext uri="{FF2B5EF4-FFF2-40B4-BE49-F238E27FC236}">
                <a16:creationId xmlns:a16="http://schemas.microsoft.com/office/drawing/2014/main" id="{10ACA547-A48D-46E5-84E0-31F7C1629466}"/>
              </a:ext>
            </a:extLst>
          </p:cNvPr>
          <p:cNvSpPr txBox="1"/>
          <p:nvPr/>
        </p:nvSpPr>
        <p:spPr>
          <a:xfrm>
            <a:off x="471780" y="91456"/>
            <a:ext cx="7630258" cy="584775"/>
          </a:xfrm>
          <a:prstGeom prst="rect">
            <a:avLst/>
          </a:prstGeom>
          <a:noFill/>
        </p:spPr>
        <p:txBody>
          <a:bodyPr wrap="square" rtlCol="0">
            <a:spAutoFit/>
          </a:bodyPr>
          <a:lstStyle/>
          <a:p>
            <a:r>
              <a:rPr lang="en-GB" sz="3200" b="1" dirty="0">
                <a:latin typeface="Trebuchet MS" panose="020B0603020202020204" pitchFamily="34" charset="0"/>
              </a:rPr>
              <a:t>Catechism of the Catholic Church</a:t>
            </a:r>
          </a:p>
        </p:txBody>
      </p:sp>
      <p:sp>
        <p:nvSpPr>
          <p:cNvPr id="12" name="TextBox 11">
            <a:extLst>
              <a:ext uri="{FF2B5EF4-FFF2-40B4-BE49-F238E27FC236}">
                <a16:creationId xmlns:a16="http://schemas.microsoft.com/office/drawing/2014/main" id="{CD3B0047-FC6F-4BF7-B064-C41A82B02B6B}"/>
              </a:ext>
            </a:extLst>
          </p:cNvPr>
          <p:cNvSpPr txBox="1"/>
          <p:nvPr/>
        </p:nvSpPr>
        <p:spPr>
          <a:xfrm>
            <a:off x="471780" y="1098901"/>
            <a:ext cx="11457444" cy="2677656"/>
          </a:xfrm>
          <a:prstGeom prst="rect">
            <a:avLst/>
          </a:prstGeom>
          <a:noFill/>
        </p:spPr>
        <p:txBody>
          <a:bodyPr wrap="square">
            <a:spAutoFit/>
          </a:bodyPr>
          <a:lstStyle/>
          <a:p>
            <a:pPr>
              <a:tabLst>
                <a:tab pos="4479925" algn="l"/>
              </a:tabLst>
            </a:pPr>
            <a:r>
              <a:rPr lang="en-GB" sz="1400" dirty="0">
                <a:latin typeface="Trebuchet MS" panose="020B0603020202020204" pitchFamily="34" charset="0"/>
              </a:rPr>
              <a:t>1131 The sacraments are efficacious signs of grace, instituted by Christ and entrusted to the Church, by which divine life is dispensed to us. the visible rites by which the sacraments are celebrated signify and make present the graces proper to each sacrament. They bear fruit in those who receive them with the required dispositions.</a:t>
            </a:r>
          </a:p>
          <a:p>
            <a:pPr>
              <a:tabLst>
                <a:tab pos="4479925" algn="l"/>
              </a:tabLst>
            </a:pPr>
            <a:endParaRPr lang="en-GB" sz="1400" dirty="0">
              <a:latin typeface="Trebuchet MS" panose="020B0603020202020204" pitchFamily="34" charset="0"/>
            </a:endParaRPr>
          </a:p>
          <a:p>
            <a:pPr>
              <a:tabLst>
                <a:tab pos="4479925" algn="l"/>
              </a:tabLst>
            </a:pPr>
            <a:r>
              <a:rPr lang="en-GB" sz="1400" dirty="0">
                <a:latin typeface="Trebuchet MS" panose="020B0603020202020204" pitchFamily="34" charset="0"/>
              </a:rPr>
              <a:t>1132 The Church celebrates the sacraments as a priestly community structured by the baptismal priesthood and the priesthood of ordained ministers.</a:t>
            </a:r>
          </a:p>
          <a:p>
            <a:pPr>
              <a:tabLst>
                <a:tab pos="4479925" algn="l"/>
              </a:tabLst>
            </a:pPr>
            <a:endParaRPr lang="en-GB" sz="1400" dirty="0">
              <a:latin typeface="Trebuchet MS" panose="020B0603020202020204" pitchFamily="34" charset="0"/>
            </a:endParaRPr>
          </a:p>
          <a:p>
            <a:pPr>
              <a:tabLst>
                <a:tab pos="4479925" algn="l"/>
              </a:tabLst>
            </a:pPr>
            <a:r>
              <a:rPr lang="en-GB" sz="1400" dirty="0">
                <a:latin typeface="Trebuchet MS" panose="020B0603020202020204" pitchFamily="34" charset="0"/>
              </a:rPr>
              <a:t>1133 The Holy Spirit prepares the faithful for the sacraments by the Word of God and the faith which welcomes that word in well-disposed hearts. Thus the sacraments strengthen faith and express it.</a:t>
            </a:r>
          </a:p>
          <a:p>
            <a:pPr>
              <a:tabLst>
                <a:tab pos="4479925" algn="l"/>
              </a:tabLst>
            </a:pPr>
            <a:endParaRPr lang="en-GB" sz="1400" dirty="0">
              <a:latin typeface="Trebuchet MS" panose="020B0603020202020204" pitchFamily="34" charset="0"/>
            </a:endParaRPr>
          </a:p>
          <a:p>
            <a:pPr>
              <a:tabLst>
                <a:tab pos="4479925" algn="l"/>
              </a:tabLst>
            </a:pPr>
            <a:r>
              <a:rPr lang="en-GB" sz="1400" dirty="0">
                <a:latin typeface="Trebuchet MS" panose="020B0603020202020204" pitchFamily="34" charset="0"/>
              </a:rPr>
              <a:t>1134 The fruit of sacramental life is both personal and ecclesial. For every one of the faithful an the one hand, this fruit is life for God in Christ Jesus; for the Church, on the other, it is an increase in charity and in her mission of witness.</a:t>
            </a:r>
          </a:p>
        </p:txBody>
      </p:sp>
      <p:pic>
        <p:nvPicPr>
          <p:cNvPr id="13" name="Picture 12" descr="Icon&#10;&#10;Description automatically generated">
            <a:extLst>
              <a:ext uri="{FF2B5EF4-FFF2-40B4-BE49-F238E27FC236}">
                <a16:creationId xmlns:a16="http://schemas.microsoft.com/office/drawing/2014/main" id="{06AEF37C-9963-404E-AB9D-7CB4F808589F}"/>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Tree>
    <p:extLst>
      <p:ext uri="{BB962C8B-B14F-4D97-AF65-F5344CB8AC3E}">
        <p14:creationId xmlns:p14="http://schemas.microsoft.com/office/powerpoint/2010/main" val="2956379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logo&#10;&#10;Description automatically generated with low confidence">
            <a:extLst>
              <a:ext uri="{FF2B5EF4-FFF2-40B4-BE49-F238E27FC236}">
                <a16:creationId xmlns:a16="http://schemas.microsoft.com/office/drawing/2014/main" id="{B2184AA9-1149-4B47-90DB-476B59B94F36}"/>
              </a:ext>
            </a:extLst>
          </p:cNvPr>
          <p:cNvPicPr>
            <a:picLocks noChangeAspect="1"/>
          </p:cNvPicPr>
          <p:nvPr/>
        </p:nvPicPr>
        <p:blipFill rotWithShape="1">
          <a:blip r:embed="rId3">
            <a:extLst>
              <a:ext uri="{28A0092B-C50C-407E-A947-70E740481C1C}">
                <a14:useLocalDpi xmlns:a14="http://schemas.microsoft.com/office/drawing/2010/main" val="0"/>
              </a:ext>
            </a:extLst>
          </a:blip>
          <a:srcRect l="6433"/>
          <a:stretch/>
        </p:blipFill>
        <p:spPr>
          <a:xfrm>
            <a:off x="0" y="0"/>
            <a:ext cx="12192000" cy="6858000"/>
          </a:xfrm>
          <a:prstGeom prst="rect">
            <a:avLst/>
          </a:prstGeom>
        </p:spPr>
      </p:pic>
      <p:pic>
        <p:nvPicPr>
          <p:cNvPr id="5" name="Picture 4" descr="Icon&#10;&#10;Description automatically generated">
            <a:extLst>
              <a:ext uri="{FF2B5EF4-FFF2-40B4-BE49-F238E27FC236}">
                <a16:creationId xmlns:a16="http://schemas.microsoft.com/office/drawing/2014/main" id="{F0A0A782-73E6-4FBD-B256-F80A2A3DD5C9}"/>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0FB345C6-9CB0-4ACC-8351-9F19AA996ACB}"/>
              </a:ext>
            </a:extLst>
          </p:cNvPr>
          <p:cNvSpPr txBox="1"/>
          <p:nvPr/>
        </p:nvSpPr>
        <p:spPr>
          <a:xfrm>
            <a:off x="616990" y="262485"/>
            <a:ext cx="7630258" cy="646331"/>
          </a:xfrm>
          <a:prstGeom prst="rect">
            <a:avLst/>
          </a:prstGeom>
          <a:noFill/>
        </p:spPr>
        <p:txBody>
          <a:bodyPr wrap="square" rtlCol="0">
            <a:spAutoFit/>
          </a:bodyPr>
          <a:lstStyle/>
          <a:p>
            <a:r>
              <a:rPr lang="en-GB" sz="3600" b="1" dirty="0">
                <a:solidFill>
                  <a:schemeClr val="bg1"/>
                </a:solidFill>
                <a:latin typeface="Trebuchet MS" panose="020B0603020202020204" pitchFamily="34" charset="0"/>
              </a:rPr>
              <a:t>Question</a:t>
            </a:r>
          </a:p>
        </p:txBody>
      </p:sp>
      <p:sp>
        <p:nvSpPr>
          <p:cNvPr id="8" name="TextBox 7">
            <a:extLst>
              <a:ext uri="{FF2B5EF4-FFF2-40B4-BE49-F238E27FC236}">
                <a16:creationId xmlns:a16="http://schemas.microsoft.com/office/drawing/2014/main" id="{50F8E8F9-5C60-4910-9F63-3E73F7E017BF}"/>
              </a:ext>
            </a:extLst>
          </p:cNvPr>
          <p:cNvSpPr txBox="1"/>
          <p:nvPr/>
        </p:nvSpPr>
        <p:spPr>
          <a:xfrm>
            <a:off x="3974205" y="5596716"/>
            <a:ext cx="4243589" cy="998799"/>
          </a:xfrm>
          <a:prstGeom prst="rect">
            <a:avLst/>
          </a:prstGeom>
        </p:spPr>
        <p:txBody>
          <a:bodyPr vert="horz" lIns="91440" tIns="45720" rIns="91440" bIns="45720" rtlCol="0">
            <a:normAutofit/>
          </a:bodyPr>
          <a:lstStyle/>
          <a:p>
            <a:pPr>
              <a:lnSpc>
                <a:spcPct val="90000"/>
              </a:lnSpc>
              <a:spcAft>
                <a:spcPts val="600"/>
              </a:spcAft>
            </a:pPr>
            <a:r>
              <a:rPr lang="en-US" sz="2200" dirty="0">
                <a:solidFill>
                  <a:schemeClr val="bg1"/>
                </a:solidFill>
                <a:latin typeface="Trebuchet MS" panose="020B0603020202020204" pitchFamily="34" charset="0"/>
              </a:rPr>
              <a:t>What are the Sacraments?</a:t>
            </a:r>
          </a:p>
        </p:txBody>
      </p:sp>
      <p:pic>
        <p:nvPicPr>
          <p:cNvPr id="2" name="Online Media 1" title="Catholic Sacraments Explained">
            <a:hlinkClick r:id="" action="ppaction://media"/>
            <a:extLst>
              <a:ext uri="{FF2B5EF4-FFF2-40B4-BE49-F238E27FC236}">
                <a16:creationId xmlns:a16="http://schemas.microsoft.com/office/drawing/2014/main" id="{5632EDE1-0BB9-40CC-9278-D8D1E6632DE2}"/>
              </a:ext>
            </a:extLst>
          </p:cNvPr>
          <p:cNvPicPr>
            <a:picLocks noRot="1" noChangeAspect="1"/>
          </p:cNvPicPr>
          <p:nvPr>
            <a:videoFile r:link="rId1"/>
          </p:nvPr>
        </p:nvPicPr>
        <p:blipFill>
          <a:blip r:embed="rId5"/>
          <a:stretch>
            <a:fillRect/>
          </a:stretch>
        </p:blipFill>
        <p:spPr>
          <a:xfrm>
            <a:off x="616990" y="1490617"/>
            <a:ext cx="5908952" cy="3338558"/>
          </a:xfrm>
          <a:prstGeom prst="rect">
            <a:avLst/>
          </a:prstGeom>
        </p:spPr>
      </p:pic>
    </p:spTree>
    <p:extLst>
      <p:ext uri="{BB962C8B-B14F-4D97-AF65-F5344CB8AC3E}">
        <p14:creationId xmlns:p14="http://schemas.microsoft.com/office/powerpoint/2010/main" val="257562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B75D44-B9FA-4C04-9E10-75C1DB55F104}"/>
              </a:ext>
            </a:extLst>
          </p:cNvPr>
          <p:cNvSpPr txBox="1"/>
          <p:nvPr/>
        </p:nvSpPr>
        <p:spPr>
          <a:xfrm>
            <a:off x="3341939" y="118106"/>
            <a:ext cx="8384839" cy="1138773"/>
          </a:xfrm>
          <a:prstGeom prst="rect">
            <a:avLst/>
          </a:prstGeom>
          <a:noFill/>
        </p:spPr>
        <p:txBody>
          <a:bodyPr wrap="square" rtlCol="0">
            <a:spAutoFit/>
          </a:bodyPr>
          <a:lstStyle/>
          <a:p>
            <a:r>
              <a:rPr lang="en-GB" sz="3200" b="1" dirty="0">
                <a:solidFill>
                  <a:srgbClr val="04659B"/>
                </a:solidFill>
                <a:latin typeface="Trebuchet MS" panose="020B0603020202020204" pitchFamily="34" charset="0"/>
              </a:rPr>
              <a:t>Internet Corner - Where to find out more…</a:t>
            </a:r>
          </a:p>
          <a:p>
            <a:endParaRPr lang="en-GB" sz="3600" b="1" dirty="0">
              <a:solidFill>
                <a:srgbClr val="003DA8"/>
              </a:solidFill>
              <a:latin typeface="Trebuchet MS" panose="020B0603020202020204" pitchFamily="34" charset="0"/>
            </a:endParaRPr>
          </a:p>
        </p:txBody>
      </p:sp>
      <p:pic>
        <p:nvPicPr>
          <p:cNvPr id="5" name="Picture 4" descr="Logo, icon&#10;&#10;Description automatically generated">
            <a:extLst>
              <a:ext uri="{FF2B5EF4-FFF2-40B4-BE49-F238E27FC236}">
                <a16:creationId xmlns:a16="http://schemas.microsoft.com/office/drawing/2014/main" id="{56556AC4-B39C-4297-AB7B-BC74C20A7E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7604" y="5307334"/>
            <a:ext cx="1420368" cy="1432560"/>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39C611E4-2421-4621-B80F-FF8289E0043F}"/>
              </a:ext>
            </a:extLst>
          </p:cNvPr>
          <p:cNvPicPr>
            <a:picLocks noChangeAspect="1"/>
          </p:cNvPicPr>
          <p:nvPr/>
        </p:nvPicPr>
        <p:blipFill rotWithShape="1">
          <a:blip r:embed="rId4">
            <a:extLst>
              <a:ext uri="{28A0092B-C50C-407E-A947-70E740481C1C}">
                <a14:useLocalDpi xmlns:a14="http://schemas.microsoft.com/office/drawing/2010/main" val="0"/>
              </a:ext>
            </a:extLst>
          </a:blip>
          <a:srcRect l="50948" r="18748"/>
          <a:stretch/>
        </p:blipFill>
        <p:spPr>
          <a:xfrm>
            <a:off x="0" y="0"/>
            <a:ext cx="3696533" cy="6858000"/>
          </a:xfrm>
          <a:prstGeom prst="flowChartDelay">
            <a:avLst/>
          </a:prstGeom>
        </p:spPr>
      </p:pic>
      <p:pic>
        <p:nvPicPr>
          <p:cNvPr id="13" name="Online Media 1" title="[14A] The power of the sacraments and the liturgy">
            <a:hlinkClick r:id="" action="ppaction://media"/>
            <a:extLst>
              <a:ext uri="{FF2B5EF4-FFF2-40B4-BE49-F238E27FC236}">
                <a16:creationId xmlns:a16="http://schemas.microsoft.com/office/drawing/2014/main" id="{39CEEF83-9088-4AFF-B786-356CAE16B05F}"/>
              </a:ext>
            </a:extLst>
          </p:cNvPr>
          <p:cNvPicPr>
            <a:picLocks noRot="1" noChangeAspect="1"/>
          </p:cNvPicPr>
          <p:nvPr>
            <a:videoFile r:link="rId1"/>
          </p:nvPr>
        </p:nvPicPr>
        <p:blipFill>
          <a:blip r:embed="rId5"/>
          <a:stretch>
            <a:fillRect/>
          </a:stretch>
        </p:blipFill>
        <p:spPr>
          <a:xfrm>
            <a:off x="4926275" y="1203924"/>
            <a:ext cx="4732613" cy="2673926"/>
          </a:xfrm>
          <a:prstGeom prst="rect">
            <a:avLst/>
          </a:prstGeom>
        </p:spPr>
      </p:pic>
      <p:sp>
        <p:nvSpPr>
          <p:cNvPr id="16" name="TextBox 15">
            <a:extLst>
              <a:ext uri="{FF2B5EF4-FFF2-40B4-BE49-F238E27FC236}">
                <a16:creationId xmlns:a16="http://schemas.microsoft.com/office/drawing/2014/main" id="{FE540CAF-EB2E-4629-B1B2-D6D6DE31A4B3}"/>
              </a:ext>
            </a:extLst>
          </p:cNvPr>
          <p:cNvSpPr txBox="1"/>
          <p:nvPr/>
        </p:nvSpPr>
        <p:spPr>
          <a:xfrm>
            <a:off x="3271029" y="3956490"/>
            <a:ext cx="8043103" cy="369332"/>
          </a:xfrm>
          <a:prstGeom prst="rect">
            <a:avLst/>
          </a:prstGeom>
          <a:noFill/>
        </p:spPr>
        <p:txBody>
          <a:bodyPr wrap="square">
            <a:spAutoFit/>
          </a:bodyPr>
          <a:lstStyle/>
          <a:p>
            <a:pPr algn="ctr"/>
            <a:r>
              <a:rPr lang="en-GB" b="1" dirty="0">
                <a:latin typeface="Trebuchet MS" panose="020B0603020202020204" pitchFamily="34" charset="0"/>
              </a:rPr>
              <a:t>Sycamore video on the Sacraments</a:t>
            </a:r>
          </a:p>
        </p:txBody>
      </p:sp>
      <p:sp>
        <p:nvSpPr>
          <p:cNvPr id="17" name="TextBox 16">
            <a:extLst>
              <a:ext uri="{FF2B5EF4-FFF2-40B4-BE49-F238E27FC236}">
                <a16:creationId xmlns:a16="http://schemas.microsoft.com/office/drawing/2014/main" id="{BA0D3C9E-58ED-48D3-8F22-E271CB50A446}"/>
              </a:ext>
            </a:extLst>
          </p:cNvPr>
          <p:cNvSpPr txBox="1"/>
          <p:nvPr/>
        </p:nvSpPr>
        <p:spPr>
          <a:xfrm>
            <a:off x="4926275" y="5486041"/>
            <a:ext cx="6097772" cy="815608"/>
          </a:xfrm>
          <a:prstGeom prst="rect">
            <a:avLst/>
          </a:prstGeom>
          <a:noFill/>
        </p:spPr>
        <p:txBody>
          <a:bodyPr wrap="square">
            <a:spAutoFit/>
          </a:bodyPr>
          <a:lstStyle/>
          <a:p>
            <a:pPr algn="ctr"/>
            <a:r>
              <a:rPr lang="en-GB" b="1" dirty="0">
                <a:latin typeface="Trebuchet MS" panose="020B0603020202020204" pitchFamily="34" charset="0"/>
              </a:rPr>
              <a:t>Mass Readings &amp; Prayers of the Church</a:t>
            </a:r>
          </a:p>
          <a:p>
            <a:pPr algn="ctr"/>
            <a:endParaRPr lang="en-GB" sz="1050" b="1" dirty="0">
              <a:latin typeface="Trebuchet MS" panose="020B0603020202020204" pitchFamily="34" charset="0"/>
              <a:hlinkClick r:id="rId6"/>
            </a:endParaRPr>
          </a:p>
          <a:p>
            <a:pPr algn="ctr"/>
            <a:r>
              <a:rPr lang="en-GB" dirty="0">
                <a:latin typeface="Trebuchet MS" panose="020B0603020202020204" pitchFamily="34" charset="0"/>
                <a:hlinkClick r:id="rId6"/>
              </a:rPr>
              <a:t>universalis.com/ </a:t>
            </a:r>
            <a:endParaRPr lang="en-GB" dirty="0">
              <a:latin typeface="Trebuchet MS" panose="020B0603020202020204" pitchFamily="34" charset="0"/>
            </a:endParaRPr>
          </a:p>
        </p:txBody>
      </p:sp>
      <p:pic>
        <p:nvPicPr>
          <p:cNvPr id="18" name="Picture 17">
            <a:extLst>
              <a:ext uri="{FF2B5EF4-FFF2-40B4-BE49-F238E27FC236}">
                <a16:creationId xmlns:a16="http://schemas.microsoft.com/office/drawing/2014/main" id="{70306D8C-6E21-40B3-9EB0-B612713322F0}"/>
              </a:ext>
            </a:extLst>
          </p:cNvPr>
          <p:cNvPicPr>
            <a:picLocks noChangeAspect="1"/>
          </p:cNvPicPr>
          <p:nvPr/>
        </p:nvPicPr>
        <p:blipFill>
          <a:blip r:embed="rId7"/>
          <a:stretch>
            <a:fillRect/>
          </a:stretch>
        </p:blipFill>
        <p:spPr>
          <a:xfrm>
            <a:off x="4352499" y="5191057"/>
            <a:ext cx="1147552" cy="1147552"/>
          </a:xfrm>
          <a:prstGeom prst="rect">
            <a:avLst/>
          </a:prstGeom>
          <a:ln>
            <a:solidFill>
              <a:schemeClr val="tx1"/>
            </a:solidFill>
          </a:ln>
        </p:spPr>
      </p:pic>
    </p:spTree>
    <p:extLst>
      <p:ext uri="{BB962C8B-B14F-4D97-AF65-F5344CB8AC3E}">
        <p14:creationId xmlns:p14="http://schemas.microsoft.com/office/powerpoint/2010/main" val="2710988955"/>
      </p:ext>
    </p:extLst>
  </p:cSld>
  <p:clrMapOvr>
    <a:masterClrMapping/>
  </p:clrMapOvr>
  <p:timing>
    <p:tnLst>
      <p:par>
        <p:cTn id="1" dur="indefinite" restart="never" nodeType="tmRoot">
          <p:childTnLst>
            <p:video>
              <p:cMediaNode vol="80000">
                <p:cTn id="2" fill="hold" display="0">
                  <p:stCondLst>
                    <p:cond delay="indefinite"/>
                  </p:stCondLst>
                </p:cTn>
                <p:tgtEl>
                  <p:spTgt spid="13"/>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56BA3395-C609-465C-AFAA-8185770A11D2">
            <a:extLst>
              <a:ext uri="{FF2B5EF4-FFF2-40B4-BE49-F238E27FC236}">
                <a16:creationId xmlns:a16="http://schemas.microsoft.com/office/drawing/2014/main" id="{D42F6C55-6B5E-44F2-B8C4-EAC0A3D3F4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01" t="3555" b="2301"/>
          <a:stretch/>
        </p:blipFill>
        <p:spPr bwMode="auto">
          <a:xfrm>
            <a:off x="7491662" y="753979"/>
            <a:ext cx="4215841" cy="5422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469C1D31-9E8E-4E57-864B-FDF06E2B3B8D}"/>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Conversation with Jesus</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DCE1D185-8D9A-4C94-B5BF-D2158A8B3C41}"/>
              </a:ext>
            </a:extLst>
          </p:cNvPr>
          <p:cNvSpPr txBox="1"/>
          <p:nvPr/>
        </p:nvSpPr>
        <p:spPr>
          <a:xfrm>
            <a:off x="932428" y="1613683"/>
            <a:ext cx="5805256" cy="3323987"/>
          </a:xfrm>
          <a:prstGeom prst="rect">
            <a:avLst/>
          </a:prstGeom>
          <a:noFill/>
        </p:spPr>
        <p:txBody>
          <a:bodyPr wrap="square">
            <a:spAutoFit/>
          </a:bodyPr>
          <a:lstStyle/>
          <a:p>
            <a:pPr algn="ctr"/>
            <a:r>
              <a:rPr lang="en-GB" sz="2400" dirty="0">
                <a:solidFill>
                  <a:schemeClr val="bg1"/>
                </a:solidFill>
                <a:latin typeface="Trebuchet MS" panose="020B0603020202020204" pitchFamily="34" charset="0"/>
              </a:rPr>
              <a:t>Focus on this image of Jesus and open your heart to Him now.</a:t>
            </a:r>
          </a:p>
          <a:p>
            <a:pPr algn="ctr"/>
            <a:endParaRPr lang="en-GB" sz="2400" dirty="0">
              <a:solidFill>
                <a:schemeClr val="bg1"/>
              </a:solidFill>
              <a:latin typeface="Trebuchet MS" panose="020B0603020202020204" pitchFamily="34" charset="0"/>
            </a:endParaRPr>
          </a:p>
          <a:p>
            <a:pPr algn="ctr"/>
            <a:r>
              <a:rPr lang="en-GB" sz="2400" dirty="0">
                <a:solidFill>
                  <a:schemeClr val="bg1"/>
                </a:solidFill>
                <a:latin typeface="Trebuchet MS" panose="020B0603020202020204" pitchFamily="34" charset="0"/>
              </a:rPr>
              <a:t>Take this opportunity to talk to him in your mind and heart.</a:t>
            </a:r>
          </a:p>
          <a:p>
            <a:pPr algn="ctr"/>
            <a:endParaRPr lang="en-GB" sz="2400" dirty="0">
              <a:solidFill>
                <a:schemeClr val="bg1"/>
              </a:solidFill>
              <a:latin typeface="Trebuchet MS" panose="020B0603020202020204" pitchFamily="34" charset="0"/>
            </a:endParaRPr>
          </a:p>
          <a:p>
            <a:pPr algn="ctr"/>
            <a:r>
              <a:rPr lang="en-GB" sz="2400" dirty="0">
                <a:solidFill>
                  <a:schemeClr val="bg1"/>
                </a:solidFill>
                <a:latin typeface="Trebuchet MS" panose="020B0603020202020204" pitchFamily="34" charset="0"/>
              </a:rPr>
              <a:t>Listen and be aware of his presence with you.</a:t>
            </a:r>
          </a:p>
          <a:p>
            <a:pPr algn="ctr"/>
            <a:endParaRPr lang="en-GB" dirty="0"/>
          </a:p>
        </p:txBody>
      </p:sp>
      <p:sp>
        <p:nvSpPr>
          <p:cNvPr id="9" name="TextBox 8">
            <a:extLst>
              <a:ext uri="{FF2B5EF4-FFF2-40B4-BE49-F238E27FC236}">
                <a16:creationId xmlns:a16="http://schemas.microsoft.com/office/drawing/2014/main" id="{E0176E54-2D15-45F8-8712-C587E58C5845}"/>
              </a:ext>
            </a:extLst>
          </p:cNvPr>
          <p:cNvSpPr txBox="1"/>
          <p:nvPr/>
        </p:nvSpPr>
        <p:spPr>
          <a:xfrm>
            <a:off x="2618876" y="6176211"/>
            <a:ext cx="4916902" cy="338554"/>
          </a:xfrm>
          <a:prstGeom prst="rect">
            <a:avLst/>
          </a:prstGeom>
          <a:noFill/>
        </p:spPr>
        <p:txBody>
          <a:bodyPr wrap="square">
            <a:spAutoFit/>
          </a:bodyPr>
          <a:lstStyle/>
          <a:p>
            <a:r>
              <a:rPr lang="en-GB" sz="1600" dirty="0">
                <a:solidFill>
                  <a:schemeClr val="bg1"/>
                </a:solidFill>
                <a:latin typeface="Trebuchet MS" panose="020B0603020202020204" pitchFamily="34" charset="0"/>
              </a:rPr>
              <a:t>You may want to use this hymn to help you pray</a:t>
            </a:r>
            <a:endParaRPr lang="en-GB" sz="1600" dirty="0">
              <a:solidFill>
                <a:schemeClr val="bg1"/>
              </a:solidFill>
            </a:endParaRPr>
          </a:p>
        </p:txBody>
      </p:sp>
      <p:pic>
        <p:nvPicPr>
          <p:cNvPr id="2" name="Online Media 1" title="Bread of Life - Music by Boyce &amp; Stanley http://goo.gl/8KtOV">
            <a:hlinkClick r:id="" action="ppaction://media"/>
            <a:extLst>
              <a:ext uri="{FF2B5EF4-FFF2-40B4-BE49-F238E27FC236}">
                <a16:creationId xmlns:a16="http://schemas.microsoft.com/office/drawing/2014/main" id="{6720FDC8-CF30-419C-BADE-EA36754D4D2E}"/>
              </a:ext>
            </a:extLst>
          </p:cNvPr>
          <p:cNvPicPr>
            <a:picLocks noRot="1" noChangeAspect="1"/>
          </p:cNvPicPr>
          <p:nvPr>
            <a:videoFile r:link="rId1"/>
          </p:nvPr>
        </p:nvPicPr>
        <p:blipFill>
          <a:blip r:embed="rId5"/>
          <a:stretch>
            <a:fillRect/>
          </a:stretch>
        </p:blipFill>
        <p:spPr>
          <a:xfrm>
            <a:off x="4574673" y="4731967"/>
            <a:ext cx="2540000" cy="1435100"/>
          </a:xfrm>
          <a:prstGeom prst="rect">
            <a:avLst/>
          </a:prstGeom>
        </p:spPr>
      </p:pic>
    </p:spTree>
    <p:extLst>
      <p:ext uri="{BB962C8B-B14F-4D97-AF65-F5344CB8AC3E}">
        <p14:creationId xmlns:p14="http://schemas.microsoft.com/office/powerpoint/2010/main" val="1915315234"/>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writing on a piece of paper&#10;&#10;Description automatically generated with medium confidence">
            <a:extLst>
              <a:ext uri="{FF2B5EF4-FFF2-40B4-BE49-F238E27FC236}">
                <a16:creationId xmlns:a16="http://schemas.microsoft.com/office/drawing/2014/main" id="{92B17389-C4EB-4747-A12E-ED3DB1827D4E}"/>
              </a:ext>
            </a:extLst>
          </p:cNvPr>
          <p:cNvPicPr>
            <a:picLocks noChangeAspect="1"/>
          </p:cNvPicPr>
          <p:nvPr/>
        </p:nvPicPr>
        <p:blipFill rotWithShape="1">
          <a:blip r:embed="rId2">
            <a:extLst>
              <a:ext uri="{28A0092B-C50C-407E-A947-70E740481C1C}">
                <a14:useLocalDpi xmlns:a14="http://schemas.microsoft.com/office/drawing/2010/main" val="0"/>
              </a:ext>
            </a:extLst>
          </a:blip>
          <a:srcRect l="2980" r="3006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0" name="TextBox 9">
            <a:extLst>
              <a:ext uri="{FF2B5EF4-FFF2-40B4-BE49-F238E27FC236}">
                <a16:creationId xmlns:a16="http://schemas.microsoft.com/office/drawing/2014/main" id="{E7576600-A4A7-4A1F-9E68-2692B2BC4EB4}"/>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4659B"/>
                </a:solidFill>
                <a:latin typeface="Trebuchet MS" panose="020B0603020202020204" pitchFamily="34" charset="0"/>
              </a:rPr>
              <a:t>Spiritual Journal</a:t>
            </a:r>
          </a:p>
        </p:txBody>
      </p:sp>
      <p:pic>
        <p:nvPicPr>
          <p:cNvPr id="11" name="Picture 10" descr="Icon&#10;&#10;Description automatically generated">
            <a:extLst>
              <a:ext uri="{FF2B5EF4-FFF2-40B4-BE49-F238E27FC236}">
                <a16:creationId xmlns:a16="http://schemas.microsoft.com/office/drawing/2014/main" id="{380BB6AB-6975-442A-B414-67FD284842B4}"/>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635492" y="1005957"/>
            <a:ext cx="1483895" cy="1483895"/>
          </a:xfrm>
          <a:prstGeom prst="rect">
            <a:avLst/>
          </a:prstGeom>
        </p:spPr>
      </p:pic>
      <p:sp>
        <p:nvSpPr>
          <p:cNvPr id="13" name="TextBox 12">
            <a:extLst>
              <a:ext uri="{FF2B5EF4-FFF2-40B4-BE49-F238E27FC236}">
                <a16:creationId xmlns:a16="http://schemas.microsoft.com/office/drawing/2014/main" id="{72A5EF19-2C95-497C-8FDC-DEC945E1911E}"/>
              </a:ext>
            </a:extLst>
          </p:cNvPr>
          <p:cNvSpPr txBox="1"/>
          <p:nvPr/>
        </p:nvSpPr>
        <p:spPr>
          <a:xfrm>
            <a:off x="640079" y="2881398"/>
            <a:ext cx="3474720" cy="1938992"/>
          </a:xfrm>
          <a:prstGeom prst="rect">
            <a:avLst/>
          </a:prstGeom>
          <a:noFill/>
        </p:spPr>
        <p:txBody>
          <a:bodyPr wrap="square">
            <a:spAutoFit/>
          </a:bodyPr>
          <a:lstStyle/>
          <a:p>
            <a:pPr algn="ctr"/>
            <a:r>
              <a:rPr lang="en-GB" sz="2400" dirty="0">
                <a:solidFill>
                  <a:srgbClr val="04659B"/>
                </a:solidFill>
                <a:effectLst/>
                <a:latin typeface="Trebuchet MS" panose="020B0603020202020204" pitchFamily="34" charset="0"/>
                <a:ea typeface="Times New Roman" panose="02020603050405020304" pitchFamily="18" charset="0"/>
              </a:rPr>
              <a:t>You may want to write down what has been important for you during this time together</a:t>
            </a:r>
            <a:endParaRPr lang="en-GB" sz="2400" dirty="0">
              <a:solidFill>
                <a:srgbClr val="04659B"/>
              </a:solidFill>
              <a:latin typeface="Trebuchet MS" panose="020B0603020202020204" pitchFamily="34" charset="0"/>
            </a:endParaRPr>
          </a:p>
        </p:txBody>
      </p:sp>
    </p:spTree>
    <p:extLst>
      <p:ext uri="{BB962C8B-B14F-4D97-AF65-F5344CB8AC3E}">
        <p14:creationId xmlns:p14="http://schemas.microsoft.com/office/powerpoint/2010/main" val="2367757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sky, grass, ground&#10;&#10;Description automatically generated">
            <a:extLst>
              <a:ext uri="{FF2B5EF4-FFF2-40B4-BE49-F238E27FC236}">
                <a16:creationId xmlns:a16="http://schemas.microsoft.com/office/drawing/2014/main" id="{893FBFDA-AE85-4738-8A5D-012805F6C8C2}"/>
              </a:ext>
            </a:extLst>
          </p:cNvPr>
          <p:cNvPicPr>
            <a:picLocks noChangeAspect="1"/>
          </p:cNvPicPr>
          <p:nvPr/>
        </p:nvPicPr>
        <p:blipFill rotWithShape="1">
          <a:blip r:embed="rId3">
            <a:extLst>
              <a:ext uri="{28A0092B-C50C-407E-A947-70E740481C1C}">
                <a14:useLocalDpi xmlns:a14="http://schemas.microsoft.com/office/drawing/2010/main" val="0"/>
              </a:ext>
            </a:extLst>
          </a:blip>
          <a:srcRect l="6880"/>
          <a:stretch/>
        </p:blipFill>
        <p:spPr>
          <a:xfrm>
            <a:off x="0" y="0"/>
            <a:ext cx="12192000" cy="6873719"/>
          </a:xfrm>
          <a:prstGeom prst="rect">
            <a:avLst/>
          </a:prstGeom>
        </p:spPr>
      </p:pic>
      <p:sp>
        <p:nvSpPr>
          <p:cNvPr id="6" name="TextBox 5">
            <a:extLst>
              <a:ext uri="{FF2B5EF4-FFF2-40B4-BE49-F238E27FC236}">
                <a16:creationId xmlns:a16="http://schemas.microsoft.com/office/drawing/2014/main" id="{2EFDD393-E33F-451B-9907-485C95CA16FB}"/>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Rucksack Prayer – Part 2</a:t>
            </a:r>
          </a:p>
        </p:txBody>
      </p:sp>
      <p:pic>
        <p:nvPicPr>
          <p:cNvPr id="7" name="Picture 6" descr="Icon&#10;&#10;Description automatically generated">
            <a:extLst>
              <a:ext uri="{FF2B5EF4-FFF2-40B4-BE49-F238E27FC236}">
                <a16:creationId xmlns:a16="http://schemas.microsoft.com/office/drawing/2014/main" id="{DF54549E-CE63-40A9-BFE9-4C05DC36BC4A}"/>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4" name="Online Media 3" title="Rucksack prayer Part Two">
            <a:hlinkClick r:id="" action="ppaction://media"/>
            <a:extLst>
              <a:ext uri="{FF2B5EF4-FFF2-40B4-BE49-F238E27FC236}">
                <a16:creationId xmlns:a16="http://schemas.microsoft.com/office/drawing/2014/main" id="{890F525E-B77B-4EF2-8F1E-37B4FA5748F5}"/>
              </a:ext>
            </a:extLst>
          </p:cNvPr>
          <p:cNvPicPr>
            <a:picLocks noRot="1" noChangeAspect="1"/>
          </p:cNvPicPr>
          <p:nvPr>
            <a:videoFile r:link="rId1"/>
          </p:nvPr>
        </p:nvPicPr>
        <p:blipFill>
          <a:blip r:embed="rId5"/>
          <a:stretch>
            <a:fillRect/>
          </a:stretch>
        </p:blipFill>
        <p:spPr>
          <a:xfrm>
            <a:off x="1820780" y="3993849"/>
            <a:ext cx="4318000" cy="2439670"/>
          </a:xfrm>
          <a:prstGeom prst="rect">
            <a:avLst/>
          </a:prstGeom>
        </p:spPr>
      </p:pic>
    </p:spTree>
    <p:extLst>
      <p:ext uri="{BB962C8B-B14F-4D97-AF65-F5344CB8AC3E}">
        <p14:creationId xmlns:p14="http://schemas.microsoft.com/office/powerpoint/2010/main" val="3787815744"/>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The Lord’s Prayer</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11" name="Picture 10">
            <a:extLst>
              <a:ext uri="{FF2B5EF4-FFF2-40B4-BE49-F238E27FC236}">
                <a16:creationId xmlns:a16="http://schemas.microsoft.com/office/drawing/2014/main" id="{17EEB9BF-378B-4920-A490-4144CFFB99C4}"/>
              </a:ext>
            </a:extLst>
          </p:cNvPr>
          <p:cNvPicPr>
            <a:picLocks noChangeAspect="1"/>
          </p:cNvPicPr>
          <p:nvPr/>
        </p:nvPicPr>
        <p:blipFill>
          <a:blip r:embed="rId3"/>
          <a:stretch>
            <a:fillRect/>
          </a:stretch>
        </p:blipFill>
        <p:spPr>
          <a:xfrm>
            <a:off x="2840455" y="1071015"/>
            <a:ext cx="7505700" cy="5524500"/>
          </a:xfrm>
          <a:prstGeom prst="rect">
            <a:avLst/>
          </a:prstGeom>
        </p:spPr>
      </p:pic>
    </p:spTree>
    <p:extLst>
      <p:ext uri="{BB962C8B-B14F-4D97-AF65-F5344CB8AC3E}">
        <p14:creationId xmlns:p14="http://schemas.microsoft.com/office/powerpoint/2010/main" val="1841291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9946966"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Final pilgrim blessing for the week ahead </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C2166D04-729C-44F5-8F5C-8596688247D0}"/>
              </a:ext>
            </a:extLst>
          </p:cNvPr>
          <p:cNvSpPr txBox="1"/>
          <p:nvPr/>
        </p:nvSpPr>
        <p:spPr>
          <a:xfrm>
            <a:off x="932427" y="1301758"/>
            <a:ext cx="11083109" cy="5847755"/>
          </a:xfrm>
          <a:prstGeom prst="rect">
            <a:avLst/>
          </a:prstGeom>
          <a:noFill/>
        </p:spPr>
        <p:txBody>
          <a:bodyPr wrap="square">
            <a:spAutoFit/>
          </a:bodyPr>
          <a:lstStyle/>
          <a:p>
            <a:pPr algn="ctr"/>
            <a:r>
              <a:rPr lang="en-GB" sz="2000" dirty="0">
                <a:solidFill>
                  <a:schemeClr val="bg1"/>
                </a:solidFill>
                <a:latin typeface="Trebuchet MS" panose="020B0603020202020204" pitchFamily="34" charset="0"/>
              </a:rPr>
              <a:t>God of our pilgrimage,</a:t>
            </a:r>
          </a:p>
          <a:p>
            <a:pPr algn="ctr"/>
            <a:r>
              <a:rPr lang="en-GB" sz="2000" dirty="0">
                <a:solidFill>
                  <a:schemeClr val="bg1"/>
                </a:solidFill>
                <a:latin typeface="Trebuchet MS" panose="020B0603020202020204" pitchFamily="34" charset="0"/>
              </a:rPr>
              <a:t>you have given us a desire</a:t>
            </a:r>
          </a:p>
          <a:p>
            <a:pPr algn="ctr"/>
            <a:r>
              <a:rPr lang="en-GB" sz="2000" dirty="0">
                <a:solidFill>
                  <a:schemeClr val="bg1"/>
                </a:solidFill>
                <a:latin typeface="Trebuchet MS" panose="020B0603020202020204" pitchFamily="34" charset="0"/>
              </a:rPr>
              <a:t>to take the questing way</a:t>
            </a:r>
          </a:p>
          <a:p>
            <a:pPr algn="ctr"/>
            <a:r>
              <a:rPr lang="en-GB" sz="2000" dirty="0">
                <a:solidFill>
                  <a:schemeClr val="bg1"/>
                </a:solidFill>
                <a:latin typeface="Trebuchet MS" panose="020B0603020202020204" pitchFamily="34" charset="0"/>
              </a:rPr>
              <a:t>and set out on our journey.</a:t>
            </a:r>
          </a:p>
          <a:p>
            <a:pPr algn="ctr"/>
            <a:r>
              <a:rPr lang="en-GB" sz="2000" dirty="0">
                <a:solidFill>
                  <a:schemeClr val="bg1"/>
                </a:solidFill>
                <a:latin typeface="Trebuchet MS" panose="020B0603020202020204" pitchFamily="34" charset="0"/>
              </a:rPr>
              <a:t>Help us to keep our eyes fixed on Jesus,</a:t>
            </a:r>
          </a:p>
          <a:p>
            <a:pPr algn="ctr"/>
            <a:r>
              <a:rPr lang="en-GB" sz="2000" dirty="0">
                <a:solidFill>
                  <a:schemeClr val="bg1"/>
                </a:solidFill>
                <a:latin typeface="Trebuchet MS" panose="020B0603020202020204" pitchFamily="34" charset="0"/>
              </a:rPr>
              <a:t>that whatever we encounter as we travel,</a:t>
            </a:r>
          </a:p>
          <a:p>
            <a:pPr algn="ctr"/>
            <a:r>
              <a:rPr lang="en-GB" sz="2000" dirty="0">
                <a:solidFill>
                  <a:schemeClr val="bg1"/>
                </a:solidFill>
                <a:latin typeface="Trebuchet MS" panose="020B0603020202020204" pitchFamily="34" charset="0"/>
              </a:rPr>
              <a:t>we may seek to glorify you by the way we live.</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You call us, Lord,</a:t>
            </a:r>
          </a:p>
          <a:p>
            <a:pPr algn="ctr"/>
            <a:r>
              <a:rPr lang="en-GB" sz="2000" dirty="0">
                <a:solidFill>
                  <a:schemeClr val="bg1"/>
                </a:solidFill>
                <a:latin typeface="Trebuchet MS" panose="020B0603020202020204" pitchFamily="34" charset="0"/>
              </a:rPr>
              <a:t>to leave familiar things and to leave our “comfort zone”.</a:t>
            </a:r>
          </a:p>
          <a:p>
            <a:pPr algn="ctr"/>
            <a:r>
              <a:rPr lang="en-GB" sz="2000" dirty="0">
                <a:solidFill>
                  <a:schemeClr val="bg1"/>
                </a:solidFill>
                <a:latin typeface="Trebuchet MS" panose="020B0603020202020204" pitchFamily="34" charset="0"/>
              </a:rPr>
              <a:t>May we open our eyes to new experiences,</a:t>
            </a:r>
          </a:p>
          <a:p>
            <a:pPr algn="ctr"/>
            <a:r>
              <a:rPr lang="en-GB" sz="2000" dirty="0">
                <a:solidFill>
                  <a:schemeClr val="bg1"/>
                </a:solidFill>
                <a:latin typeface="Trebuchet MS" panose="020B0603020202020204" pitchFamily="34" charset="0"/>
              </a:rPr>
              <a:t>may we open our ears to hear you speaking to us</a:t>
            </a:r>
          </a:p>
          <a:p>
            <a:pPr algn="ctr"/>
            <a:r>
              <a:rPr lang="en-GB" sz="2000" dirty="0">
                <a:solidFill>
                  <a:schemeClr val="bg1"/>
                </a:solidFill>
                <a:latin typeface="Trebuchet MS" panose="020B0603020202020204" pitchFamily="34" charset="0"/>
              </a:rPr>
              <a:t>and may we open our hearts to your love.</a:t>
            </a:r>
          </a:p>
          <a:p>
            <a:pPr algn="ctr"/>
            <a:r>
              <a:rPr lang="en-GB" sz="2000" dirty="0">
                <a:solidFill>
                  <a:schemeClr val="bg1"/>
                </a:solidFill>
                <a:latin typeface="Trebuchet MS" panose="020B0603020202020204" pitchFamily="34" charset="0"/>
              </a:rPr>
              <a:t>Grant that this time spent on pilgrimage</a:t>
            </a:r>
          </a:p>
          <a:p>
            <a:pPr algn="ctr"/>
            <a:r>
              <a:rPr lang="en-GB" sz="2000" dirty="0">
                <a:solidFill>
                  <a:schemeClr val="bg1"/>
                </a:solidFill>
                <a:latin typeface="Trebuchet MS" panose="020B0603020202020204" pitchFamily="34" charset="0"/>
              </a:rPr>
              <a:t>may help us to see ourselves as we really are</a:t>
            </a:r>
          </a:p>
          <a:p>
            <a:pPr algn="ctr"/>
            <a:r>
              <a:rPr lang="en-GB" sz="2000" dirty="0">
                <a:solidFill>
                  <a:schemeClr val="bg1"/>
                </a:solidFill>
                <a:latin typeface="Trebuchet MS" panose="020B0603020202020204" pitchFamily="34" charset="0"/>
              </a:rPr>
              <a:t>and may we strive to become the people you would have us be. Amen</a:t>
            </a:r>
          </a:p>
          <a:p>
            <a:pPr algn="ctr"/>
            <a:endParaRPr lang="en-GB" sz="2000" dirty="0">
              <a:solidFill>
                <a:schemeClr val="bg1"/>
              </a:solidFill>
              <a:latin typeface="Trebuchet MS" panose="020B0603020202020204" pitchFamily="34" charset="0"/>
            </a:endParaRPr>
          </a:p>
          <a:p>
            <a:pPr algn="r"/>
            <a:r>
              <a:rPr lang="en-GB" sz="1600" i="1" dirty="0">
                <a:solidFill>
                  <a:schemeClr val="bg1"/>
                </a:solidFill>
                <a:latin typeface="Trebuchet MS" panose="020B0603020202020204" pitchFamily="34" charset="0"/>
              </a:rPr>
              <a:t>… continued on next slide</a:t>
            </a:r>
          </a:p>
          <a:p>
            <a:pPr algn="ctr"/>
            <a:endParaRPr lang="en-GB" dirty="0"/>
          </a:p>
        </p:txBody>
      </p:sp>
    </p:spTree>
    <p:extLst>
      <p:ext uri="{BB962C8B-B14F-4D97-AF65-F5344CB8AC3E}">
        <p14:creationId xmlns:p14="http://schemas.microsoft.com/office/powerpoint/2010/main" val="3219862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4FC5D09-8AED-47C0-BAA4-CE64B080AFC7}"/>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Introduction</a:t>
            </a:r>
          </a:p>
        </p:txBody>
      </p:sp>
      <p:sp>
        <p:nvSpPr>
          <p:cNvPr id="7" name="TextBox 6">
            <a:extLst>
              <a:ext uri="{FF2B5EF4-FFF2-40B4-BE49-F238E27FC236}">
                <a16:creationId xmlns:a16="http://schemas.microsoft.com/office/drawing/2014/main" id="{D6588456-4E5E-4A74-9FDC-98C7AB373782}"/>
              </a:ext>
            </a:extLst>
          </p:cNvPr>
          <p:cNvSpPr txBox="1"/>
          <p:nvPr/>
        </p:nvSpPr>
        <p:spPr>
          <a:xfrm>
            <a:off x="200025" y="1046098"/>
            <a:ext cx="11791950" cy="2246769"/>
          </a:xfrm>
          <a:prstGeom prst="rect">
            <a:avLst/>
          </a:prstGeom>
          <a:noFill/>
        </p:spPr>
        <p:txBody>
          <a:bodyPr wrap="square" rtlCol="0">
            <a:spAutoFit/>
          </a:bodyPr>
          <a:lstStyle/>
          <a:p>
            <a:pPr algn="ctr"/>
            <a:r>
              <a:rPr lang="en-GB" sz="2000" dirty="0">
                <a:solidFill>
                  <a:schemeClr val="bg1"/>
                </a:solidFill>
                <a:latin typeface="Trebuchet MS" panose="020B0603020202020204" pitchFamily="34" charset="0"/>
              </a:rPr>
              <a:t>The sacraments are a rich treasure and a very important part of the Roman Catholic Church and its identity. The sacraments are ensured encounters with Christ to help us on our pilgrim journey on this earth. They are to strengthen us in our Christian life and heal us when we need healing so that we can proclaim the Gospel. Consider the different sacraments as encounters with Jesus in a very special way and how they strengthen us on our pilgrim journey. The sacraments are a great gift from God that confirm the abiding presence of Christ amongst us. When we receive the sacraments, it is Christ himself that we are receiving more fully into our lives. This helps us on the Way.</a:t>
            </a:r>
            <a:endParaRPr lang="en-GB" sz="2000" dirty="0">
              <a:solidFill>
                <a:srgbClr val="FFCC00"/>
              </a:solidFill>
              <a:latin typeface="Trebuchet MS" panose="020B0603020202020204" pitchFamily="34" charset="0"/>
            </a:endParaRPr>
          </a:p>
        </p:txBody>
      </p:sp>
      <p:pic>
        <p:nvPicPr>
          <p:cNvPr id="14" name="Picture 13" descr="Icon&#10;&#10;Description automatically generated">
            <a:extLst>
              <a:ext uri="{FF2B5EF4-FFF2-40B4-BE49-F238E27FC236}">
                <a16:creationId xmlns:a16="http://schemas.microsoft.com/office/drawing/2014/main" id="{C0B47A87-8C6A-4EF7-95A2-6D622BF7927C}"/>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10759" y="5369142"/>
            <a:ext cx="1483895" cy="1483895"/>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5285FCA0-3011-4768-9B18-F5958937494E}"/>
              </a:ext>
            </a:extLst>
          </p:cNvPr>
          <p:cNvPicPr>
            <a:picLocks noChangeAspect="1"/>
          </p:cNvPicPr>
          <p:nvPr/>
        </p:nvPicPr>
        <p:blipFill rotWithShape="1">
          <a:blip r:embed="rId3">
            <a:extLst>
              <a:ext uri="{28A0092B-C50C-407E-A947-70E740481C1C}">
                <a14:useLocalDpi xmlns:a14="http://schemas.microsoft.com/office/drawing/2010/main" val="0"/>
              </a:ext>
            </a:extLst>
          </a:blip>
          <a:srcRect t="1" b="23830"/>
          <a:stretch/>
        </p:blipFill>
        <p:spPr>
          <a:xfrm>
            <a:off x="0" y="3463361"/>
            <a:ext cx="12192000" cy="3422717"/>
          </a:xfrm>
          <a:prstGeom prst="rect">
            <a:avLst/>
          </a:prstGeom>
        </p:spPr>
      </p:pic>
    </p:spTree>
    <p:extLst>
      <p:ext uri="{BB962C8B-B14F-4D97-AF65-F5344CB8AC3E}">
        <p14:creationId xmlns:p14="http://schemas.microsoft.com/office/powerpoint/2010/main" val="444486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9946966"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Final pilgrim blessing for the week ahead </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C2166D04-729C-44F5-8F5C-8596688247D0}"/>
              </a:ext>
            </a:extLst>
          </p:cNvPr>
          <p:cNvSpPr txBox="1"/>
          <p:nvPr/>
        </p:nvSpPr>
        <p:spPr>
          <a:xfrm>
            <a:off x="772006" y="1301758"/>
            <a:ext cx="11083109" cy="5293757"/>
          </a:xfrm>
          <a:prstGeom prst="rect">
            <a:avLst/>
          </a:prstGeom>
          <a:noFill/>
        </p:spPr>
        <p:txBody>
          <a:bodyPr wrap="square">
            <a:spAutoFit/>
          </a:bodyPr>
          <a:lstStyle/>
          <a:p>
            <a:pPr algn="ctr"/>
            <a:r>
              <a:rPr lang="en-GB" sz="2000" dirty="0">
                <a:solidFill>
                  <a:schemeClr val="bg1"/>
                </a:solidFill>
                <a:latin typeface="Trebuchet MS" panose="020B0603020202020204" pitchFamily="34" charset="0"/>
              </a:rPr>
              <a:t>Lord, you know our beginning and our end.</a:t>
            </a:r>
          </a:p>
          <a:p>
            <a:pPr algn="ctr"/>
            <a:r>
              <a:rPr lang="en-GB" sz="2000" dirty="0">
                <a:solidFill>
                  <a:schemeClr val="bg1"/>
                </a:solidFill>
                <a:latin typeface="Trebuchet MS" panose="020B0603020202020204" pitchFamily="34" charset="0"/>
              </a:rPr>
              <a:t>Help us to realise we are only pilgrims on this earth</a:t>
            </a:r>
          </a:p>
          <a:p>
            <a:pPr algn="ctr"/>
            <a:r>
              <a:rPr lang="en-GB" sz="2000" dirty="0">
                <a:solidFill>
                  <a:schemeClr val="bg1"/>
                </a:solidFill>
                <a:latin typeface="Trebuchet MS" panose="020B0603020202020204" pitchFamily="34" charset="0"/>
              </a:rPr>
              <a:t>and save us from being too attached to worldly possessions.</a:t>
            </a:r>
          </a:p>
          <a:p>
            <a:pPr algn="ctr"/>
            <a:r>
              <a:rPr lang="en-GB" sz="2000" dirty="0">
                <a:solidFill>
                  <a:schemeClr val="bg1"/>
                </a:solidFill>
                <a:latin typeface="Trebuchet MS" panose="020B0603020202020204" pitchFamily="34" charset="0"/>
              </a:rPr>
              <a:t>May we experience the freedom to wander,</a:t>
            </a:r>
          </a:p>
          <a:p>
            <a:pPr algn="ctr"/>
            <a:r>
              <a:rPr lang="en-GB" sz="2000" dirty="0">
                <a:solidFill>
                  <a:schemeClr val="bg1"/>
                </a:solidFill>
                <a:latin typeface="Trebuchet MS" panose="020B0603020202020204" pitchFamily="34" charset="0"/>
              </a:rPr>
              <a:t>the freedom to hope and the freedom to love as we journey. Amen</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Creator God, you are the source of all life and motivation.</a:t>
            </a:r>
          </a:p>
          <a:p>
            <a:pPr algn="ctr"/>
            <a:r>
              <a:rPr lang="en-GB" sz="2000" dirty="0">
                <a:solidFill>
                  <a:schemeClr val="bg1"/>
                </a:solidFill>
                <a:latin typeface="Trebuchet MS" panose="020B0603020202020204" pitchFamily="34" charset="0"/>
              </a:rPr>
              <a:t>May we journey in faith and love, rejoicing and eager to serve you.</a:t>
            </a:r>
          </a:p>
          <a:p>
            <a:pPr algn="ctr"/>
            <a:r>
              <a:rPr lang="en-GB" sz="2000" dirty="0">
                <a:solidFill>
                  <a:schemeClr val="bg1"/>
                </a:solidFill>
                <a:latin typeface="Trebuchet MS" panose="020B0603020202020204" pitchFamily="34" charset="0"/>
              </a:rPr>
              <a:t>Grant us a glimpse of your glory as we seek to follow you –</a:t>
            </a:r>
          </a:p>
          <a:p>
            <a:pPr algn="ctr"/>
            <a:r>
              <a:rPr lang="en-GB" sz="2000" dirty="0">
                <a:solidFill>
                  <a:schemeClr val="bg1"/>
                </a:solidFill>
                <a:latin typeface="Trebuchet MS" panose="020B0603020202020204" pitchFamily="34" charset="0"/>
              </a:rPr>
              <a:t>the Way, the Truth and the Life. Amen</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May God the Father who created you, guide your footsteps,</a:t>
            </a:r>
          </a:p>
          <a:p>
            <a:pPr algn="ctr"/>
            <a:r>
              <a:rPr lang="en-GB" sz="2000" dirty="0">
                <a:solidFill>
                  <a:schemeClr val="bg1"/>
                </a:solidFill>
                <a:latin typeface="Trebuchet MS" panose="020B0603020202020204" pitchFamily="34" charset="0"/>
              </a:rPr>
              <a:t>May God the Son who redeemed you, share your journey,</a:t>
            </a:r>
          </a:p>
          <a:p>
            <a:pPr algn="ctr"/>
            <a:r>
              <a:rPr lang="en-GB" sz="2000" dirty="0">
                <a:solidFill>
                  <a:schemeClr val="bg1"/>
                </a:solidFill>
                <a:latin typeface="Trebuchet MS" panose="020B0603020202020204" pitchFamily="34" charset="0"/>
              </a:rPr>
              <a:t>May God the Holy Spirit who sanctifies you, lead you on life’s pilgrimage,</a:t>
            </a:r>
          </a:p>
          <a:p>
            <a:pPr algn="ctr"/>
            <a:r>
              <a:rPr lang="en-GB" sz="2000" dirty="0">
                <a:solidFill>
                  <a:schemeClr val="bg1"/>
                </a:solidFill>
                <a:latin typeface="Trebuchet MS" panose="020B0603020202020204" pitchFamily="34" charset="0"/>
              </a:rPr>
              <a:t>and the blessing of God, Father, Son and Holy Spirit</a:t>
            </a:r>
          </a:p>
          <a:p>
            <a:pPr algn="ctr"/>
            <a:r>
              <a:rPr lang="en-GB" sz="2000" dirty="0">
                <a:solidFill>
                  <a:schemeClr val="bg1"/>
                </a:solidFill>
                <a:latin typeface="Trebuchet MS" panose="020B0603020202020204" pitchFamily="34" charset="0"/>
              </a:rPr>
              <a:t>be with you wherever you may go. Amen.</a:t>
            </a:r>
          </a:p>
          <a:p>
            <a:pPr algn="ctr"/>
            <a:endParaRPr lang="en-GB" dirty="0"/>
          </a:p>
        </p:txBody>
      </p:sp>
    </p:spTree>
    <p:extLst>
      <p:ext uri="{BB962C8B-B14F-4D97-AF65-F5344CB8AC3E}">
        <p14:creationId xmlns:p14="http://schemas.microsoft.com/office/powerpoint/2010/main" val="2821197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2DF23EA5-1C2A-4159-AE93-4774E667A65E}"/>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6930190" y="882315"/>
            <a:ext cx="3750043" cy="3750043"/>
          </a:xfrm>
          <a:prstGeom prst="rect">
            <a:avLst/>
          </a:prstGeom>
        </p:spPr>
      </p:pic>
      <p:sp>
        <p:nvSpPr>
          <p:cNvPr id="12" name="TextBox 11">
            <a:extLst>
              <a:ext uri="{FF2B5EF4-FFF2-40B4-BE49-F238E27FC236}">
                <a16:creationId xmlns:a16="http://schemas.microsoft.com/office/drawing/2014/main" id="{CD0D190A-133C-4664-BD79-9A9F9244B8A4}"/>
              </a:ext>
            </a:extLst>
          </p:cNvPr>
          <p:cNvSpPr txBox="1"/>
          <p:nvPr/>
        </p:nvSpPr>
        <p:spPr>
          <a:xfrm>
            <a:off x="2579495" y="2162051"/>
            <a:ext cx="4787116" cy="1190570"/>
          </a:xfrm>
          <a:prstGeom prst="rect">
            <a:avLst/>
          </a:prstGeom>
          <a:noFill/>
        </p:spPr>
        <p:txBody>
          <a:bodyPr wrap="square" rtlCol="0">
            <a:prstTxWarp prst="textPlain">
              <a:avLst/>
            </a:prstTxWarp>
            <a:spAutoFit/>
          </a:bodyPr>
          <a:lstStyle/>
          <a:p>
            <a:pPr algn="ctr"/>
            <a:r>
              <a:rPr lang="en-GB" sz="5400" b="1" dirty="0">
                <a:solidFill>
                  <a:srgbClr val="FFCC00"/>
                </a:solidFill>
                <a:latin typeface="Trebuchet MS" panose="020B0603020202020204" pitchFamily="34" charset="0"/>
                <a:cs typeface="Cavolini" panose="020B0502040204020203" pitchFamily="66" charset="0"/>
              </a:rPr>
              <a:t>CAMINO</a:t>
            </a:r>
          </a:p>
        </p:txBody>
      </p:sp>
      <p:sp>
        <p:nvSpPr>
          <p:cNvPr id="13" name="TextBox 12">
            <a:extLst>
              <a:ext uri="{FF2B5EF4-FFF2-40B4-BE49-F238E27FC236}">
                <a16:creationId xmlns:a16="http://schemas.microsoft.com/office/drawing/2014/main" id="{E196F29A-B3F6-4331-8840-EA3424C564BE}"/>
              </a:ext>
            </a:extLst>
          </p:cNvPr>
          <p:cNvSpPr txBox="1"/>
          <p:nvPr/>
        </p:nvSpPr>
        <p:spPr>
          <a:xfrm>
            <a:off x="2189847" y="3459050"/>
            <a:ext cx="5791000" cy="646331"/>
          </a:xfrm>
          <a:prstGeom prst="rect">
            <a:avLst/>
          </a:prstGeom>
          <a:noFill/>
        </p:spPr>
        <p:txBody>
          <a:bodyPr wrap="square" rtlCol="0">
            <a:spAutoFit/>
          </a:bodyPr>
          <a:lstStyle/>
          <a:p>
            <a:pPr algn="ctr"/>
            <a:r>
              <a:rPr lang="en-GB" sz="3600" dirty="0">
                <a:solidFill>
                  <a:srgbClr val="FFCC00"/>
                </a:solidFill>
                <a:latin typeface="Trebuchet MS" panose="020B0603020202020204" pitchFamily="34" charset="0"/>
                <a:cs typeface="Cavolini" panose="020B0502040204020203" pitchFamily="66" charset="0"/>
              </a:rPr>
              <a:t>Making the Journey…</a:t>
            </a:r>
          </a:p>
        </p:txBody>
      </p:sp>
      <p:sp>
        <p:nvSpPr>
          <p:cNvPr id="16" name="TextBox 15">
            <a:extLst>
              <a:ext uri="{FF2B5EF4-FFF2-40B4-BE49-F238E27FC236}">
                <a16:creationId xmlns:a16="http://schemas.microsoft.com/office/drawing/2014/main" id="{54BEB45C-D797-4F15-861C-3E5F9F7DBE70}"/>
              </a:ext>
            </a:extLst>
          </p:cNvPr>
          <p:cNvSpPr txBox="1"/>
          <p:nvPr/>
        </p:nvSpPr>
        <p:spPr>
          <a:xfrm>
            <a:off x="898358" y="5401801"/>
            <a:ext cx="10363199" cy="1077218"/>
          </a:xfrm>
          <a:prstGeom prst="rect">
            <a:avLst/>
          </a:prstGeom>
          <a:noFill/>
        </p:spPr>
        <p:txBody>
          <a:bodyPr wrap="square" rtlCol="0">
            <a:spAutoFit/>
          </a:bodyPr>
          <a:lstStyle/>
          <a:p>
            <a:pPr algn="ctr"/>
            <a:r>
              <a:rPr lang="en-GB" sz="3200" b="1" dirty="0">
                <a:solidFill>
                  <a:schemeClr val="bg1"/>
                </a:solidFill>
                <a:latin typeface="Trebuchet MS" panose="020B0603020202020204" pitchFamily="34" charset="0"/>
                <a:cs typeface="Cavolini" panose="020B0502040204020203" pitchFamily="66" charset="0"/>
              </a:rPr>
              <a:t>Session 13</a:t>
            </a:r>
          </a:p>
          <a:p>
            <a:pPr algn="ctr"/>
            <a:r>
              <a:rPr lang="en-GB" sz="3200" dirty="0">
                <a:solidFill>
                  <a:schemeClr val="bg1"/>
                </a:solidFill>
                <a:latin typeface="Trebuchet MS" panose="020B0603020202020204" pitchFamily="34" charset="0"/>
                <a:cs typeface="Cavolini" panose="020B0502040204020203" pitchFamily="66" charset="0"/>
              </a:rPr>
              <a:t> Making the journey with the Sacraments</a:t>
            </a:r>
          </a:p>
        </p:txBody>
      </p:sp>
      <p:pic>
        <p:nvPicPr>
          <p:cNvPr id="18" name="Picture 17" descr="Logo&#10;&#10;Description automatically generated with medium confidence">
            <a:extLst>
              <a:ext uri="{FF2B5EF4-FFF2-40B4-BE49-F238E27FC236}">
                <a16:creationId xmlns:a16="http://schemas.microsoft.com/office/drawing/2014/main" id="{346D0A1F-593E-4778-8272-AB293CA77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0114" y="112872"/>
            <a:ext cx="3590733" cy="646332"/>
          </a:xfrm>
          <a:prstGeom prst="rect">
            <a:avLst/>
          </a:prstGeom>
        </p:spPr>
      </p:pic>
    </p:spTree>
    <p:extLst>
      <p:ext uri="{BB962C8B-B14F-4D97-AF65-F5344CB8AC3E}">
        <p14:creationId xmlns:p14="http://schemas.microsoft.com/office/powerpoint/2010/main" val="1173088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4FC5D09-8AED-47C0-BAA4-CE64B080AFC7}"/>
              </a:ext>
            </a:extLst>
          </p:cNvPr>
          <p:cNvSpPr txBox="1"/>
          <p:nvPr/>
        </p:nvSpPr>
        <p:spPr>
          <a:xfrm>
            <a:off x="4187187" y="134148"/>
            <a:ext cx="7630258" cy="954107"/>
          </a:xfrm>
          <a:prstGeom prst="rect">
            <a:avLst/>
          </a:prstGeom>
          <a:noFill/>
        </p:spPr>
        <p:txBody>
          <a:bodyPr wrap="square" rtlCol="0">
            <a:spAutoFit/>
          </a:bodyPr>
          <a:lstStyle/>
          <a:p>
            <a:pPr algn="ctr"/>
            <a:r>
              <a:rPr lang="en-GB" sz="3600" b="1" dirty="0">
                <a:solidFill>
                  <a:srgbClr val="FFCC00"/>
                </a:solidFill>
                <a:latin typeface="Trebuchet MS" panose="020B0603020202020204" pitchFamily="34" charset="0"/>
              </a:rPr>
              <a:t>Opening Prayer</a:t>
            </a:r>
          </a:p>
          <a:p>
            <a:pPr algn="ctr"/>
            <a:r>
              <a:rPr lang="en-GB" sz="2000" b="1" dirty="0">
                <a:solidFill>
                  <a:srgbClr val="FFCC00"/>
                </a:solidFill>
                <a:latin typeface="Trebuchet MS" panose="020B0603020202020204" pitchFamily="34" charset="0"/>
              </a:rPr>
              <a:t> The Camino Prayer (adapted) </a:t>
            </a:r>
          </a:p>
        </p:txBody>
      </p:sp>
      <p:sp>
        <p:nvSpPr>
          <p:cNvPr id="7" name="TextBox 6">
            <a:extLst>
              <a:ext uri="{FF2B5EF4-FFF2-40B4-BE49-F238E27FC236}">
                <a16:creationId xmlns:a16="http://schemas.microsoft.com/office/drawing/2014/main" id="{D6588456-4E5E-4A74-9FDC-98C7AB373782}"/>
              </a:ext>
            </a:extLst>
          </p:cNvPr>
          <p:cNvSpPr txBox="1"/>
          <p:nvPr/>
        </p:nvSpPr>
        <p:spPr>
          <a:xfrm>
            <a:off x="4555957" y="1222403"/>
            <a:ext cx="7443537" cy="5663089"/>
          </a:xfrm>
          <a:prstGeom prst="rect">
            <a:avLst/>
          </a:prstGeom>
          <a:noFill/>
        </p:spPr>
        <p:txBody>
          <a:bodyPr wrap="square" rtlCol="0">
            <a:spAutoFit/>
          </a:bodyPr>
          <a:lstStyle/>
          <a:p>
            <a:pPr algn="ctr"/>
            <a:r>
              <a:rPr lang="en-GB" sz="2000" dirty="0">
                <a:solidFill>
                  <a:schemeClr val="bg1"/>
                </a:solidFill>
                <a:latin typeface="Trebuchet MS" panose="020B0603020202020204" pitchFamily="34" charset="0"/>
              </a:rPr>
              <a:t>O God, who brought your servant Abraham out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of the land of the Chaldeans,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protecting him in his wanderings,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who guided the Hebrew people across the desert,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we ask that you watch over us, your servants,</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 as we walk in the love of your name.</a:t>
            </a:r>
          </a:p>
          <a:p>
            <a:pPr algn="ctr"/>
            <a:r>
              <a:rPr lang="en-GB" sz="2000" dirty="0">
                <a:solidFill>
                  <a:schemeClr val="bg1"/>
                </a:solidFill>
                <a:latin typeface="Trebuchet MS" panose="020B0603020202020204" pitchFamily="34" charset="0"/>
              </a:rPr>
              <a:t>Be for us our companion on the journey,</a:t>
            </a:r>
          </a:p>
          <a:p>
            <a:pPr algn="ctr"/>
            <a:r>
              <a:rPr lang="en-GB" sz="2000" dirty="0">
                <a:solidFill>
                  <a:schemeClr val="bg1"/>
                </a:solidFill>
                <a:latin typeface="Trebuchet MS" panose="020B0603020202020204" pitchFamily="34" charset="0"/>
              </a:rPr>
              <a:t>Our guide at the crossroads, Our breath in our weariness,</a:t>
            </a:r>
          </a:p>
          <a:p>
            <a:pPr algn="ctr"/>
            <a:r>
              <a:rPr lang="en-GB" sz="2000" dirty="0">
                <a:solidFill>
                  <a:schemeClr val="bg1"/>
                </a:solidFill>
                <a:latin typeface="Trebuchet MS" panose="020B0603020202020204" pitchFamily="34" charset="0"/>
              </a:rPr>
              <a:t>Our protection in danger, our </a:t>
            </a:r>
            <a:r>
              <a:rPr lang="en-GB" sz="2000" dirty="0" err="1">
                <a:solidFill>
                  <a:schemeClr val="bg1"/>
                </a:solidFill>
                <a:latin typeface="Trebuchet MS" panose="020B0603020202020204" pitchFamily="34" charset="0"/>
              </a:rPr>
              <a:t>albergue</a:t>
            </a:r>
            <a:r>
              <a:rPr lang="en-GB" sz="2000" dirty="0">
                <a:solidFill>
                  <a:schemeClr val="bg1"/>
                </a:solidFill>
                <a:latin typeface="Trebuchet MS" panose="020B0603020202020204" pitchFamily="34" charset="0"/>
              </a:rPr>
              <a:t> on the Camino,</a:t>
            </a:r>
          </a:p>
          <a:p>
            <a:pPr algn="ctr"/>
            <a:r>
              <a:rPr lang="en-GB" sz="2000" dirty="0">
                <a:solidFill>
                  <a:schemeClr val="bg1"/>
                </a:solidFill>
                <a:latin typeface="Trebuchet MS" panose="020B0603020202020204" pitchFamily="34" charset="0"/>
              </a:rPr>
              <a:t>Our shade in the heat, Our light in the darkness,</a:t>
            </a:r>
          </a:p>
          <a:p>
            <a:pPr algn="ctr"/>
            <a:r>
              <a:rPr lang="en-GB" sz="2000" dirty="0">
                <a:solidFill>
                  <a:schemeClr val="bg1"/>
                </a:solidFill>
                <a:latin typeface="Trebuchet MS" panose="020B0603020202020204" pitchFamily="34" charset="0"/>
              </a:rPr>
              <a:t>Our consolation in our discouragements,</a:t>
            </a:r>
          </a:p>
          <a:p>
            <a:pPr algn="ctr"/>
            <a:r>
              <a:rPr lang="en-GB" sz="2000" dirty="0">
                <a:solidFill>
                  <a:schemeClr val="bg1"/>
                </a:solidFill>
                <a:latin typeface="Trebuchet MS" panose="020B0603020202020204" pitchFamily="34" charset="0"/>
              </a:rPr>
              <a:t>And our strength in our intentions.</a:t>
            </a:r>
          </a:p>
          <a:p>
            <a:pPr algn="ctr"/>
            <a:r>
              <a:rPr lang="en-GB" sz="2000" dirty="0">
                <a:solidFill>
                  <a:schemeClr val="bg1"/>
                </a:solidFill>
                <a:latin typeface="Trebuchet MS" panose="020B0603020202020204" pitchFamily="34" charset="0"/>
              </a:rPr>
              <a:t>So that with your guidance we may arrive safe and sound at the end of the road and enriched with grace and virtue we return safely to our homes filled with joy.</a:t>
            </a:r>
          </a:p>
          <a:p>
            <a:pPr algn="ctr"/>
            <a:r>
              <a:rPr lang="en-GB" sz="2000" dirty="0">
                <a:solidFill>
                  <a:schemeClr val="bg1"/>
                </a:solidFill>
                <a:latin typeface="Trebuchet MS" panose="020B0603020202020204" pitchFamily="34" charset="0"/>
              </a:rPr>
              <a:t>In the name of Jesus Christ our Lord, </a:t>
            </a:r>
            <a:r>
              <a:rPr lang="en-GB" sz="2000" b="1" dirty="0">
                <a:solidFill>
                  <a:schemeClr val="bg1"/>
                </a:solidFill>
                <a:latin typeface="Trebuchet MS" panose="020B0603020202020204" pitchFamily="34" charset="0"/>
              </a:rPr>
              <a:t>Amen.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Apostle Santiago, </a:t>
            </a:r>
            <a:r>
              <a:rPr lang="en-GB" sz="2000" b="1" dirty="0">
                <a:solidFill>
                  <a:schemeClr val="bg1"/>
                </a:solidFill>
                <a:latin typeface="Trebuchet MS" panose="020B0603020202020204" pitchFamily="34" charset="0"/>
              </a:rPr>
              <a:t>pray for us</a:t>
            </a:r>
            <a:r>
              <a:rPr lang="en-GB" sz="2000" dirty="0">
                <a:solidFill>
                  <a:schemeClr val="bg1"/>
                </a:solidFill>
                <a:latin typeface="Trebuchet MS" panose="020B0603020202020204" pitchFamily="34" charset="0"/>
              </a:rPr>
              <a:t>. Santa Maria, </a:t>
            </a:r>
            <a:r>
              <a:rPr lang="en-GB" sz="2000" b="1" dirty="0">
                <a:solidFill>
                  <a:schemeClr val="bg1"/>
                </a:solidFill>
                <a:latin typeface="Trebuchet MS" panose="020B0603020202020204" pitchFamily="34" charset="0"/>
              </a:rPr>
              <a:t>pray for us.</a:t>
            </a:r>
          </a:p>
          <a:p>
            <a:endParaRPr lang="en-GB" sz="2200" dirty="0">
              <a:solidFill>
                <a:srgbClr val="FFCC00"/>
              </a:solidFill>
              <a:latin typeface="Trebuchet MS" panose="020B0603020202020204" pitchFamily="34" charset="0"/>
            </a:endParaRPr>
          </a:p>
        </p:txBody>
      </p:sp>
      <p:pic>
        <p:nvPicPr>
          <p:cNvPr id="3" name="Picture 2" descr="A picture containing grass, outdoor, building, stone&#10;&#10;Description automatically generated">
            <a:extLst>
              <a:ext uri="{FF2B5EF4-FFF2-40B4-BE49-F238E27FC236}">
                <a16:creationId xmlns:a16="http://schemas.microsoft.com/office/drawing/2014/main" id="{E0F863C5-8370-437F-831A-BD9F92E7B0A8}"/>
              </a:ext>
            </a:extLst>
          </p:cNvPr>
          <p:cNvPicPr>
            <a:picLocks noChangeAspect="1"/>
          </p:cNvPicPr>
          <p:nvPr/>
        </p:nvPicPr>
        <p:blipFill rotWithShape="1">
          <a:blip r:embed="rId2">
            <a:extLst>
              <a:ext uri="{28A0092B-C50C-407E-A947-70E740481C1C}">
                <a14:useLocalDpi xmlns:a14="http://schemas.microsoft.com/office/drawing/2010/main" val="0"/>
              </a:ext>
            </a:extLst>
          </a:blip>
          <a:srcRect l="3026"/>
          <a:stretch/>
        </p:blipFill>
        <p:spPr>
          <a:xfrm>
            <a:off x="0" y="0"/>
            <a:ext cx="4427621" cy="6858000"/>
          </a:xfrm>
          <a:prstGeom prst="flowChartDelay">
            <a:avLst/>
          </a:prstGeom>
        </p:spPr>
      </p:pic>
    </p:spTree>
    <p:extLst>
      <p:ext uri="{BB962C8B-B14F-4D97-AF65-F5344CB8AC3E}">
        <p14:creationId xmlns:p14="http://schemas.microsoft.com/office/powerpoint/2010/main" val="2848673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alking on a road&#10;&#10;Description automatically generated with medium confidence">
            <a:extLst>
              <a:ext uri="{FF2B5EF4-FFF2-40B4-BE49-F238E27FC236}">
                <a16:creationId xmlns:a16="http://schemas.microsoft.com/office/drawing/2014/main" id="{5B1ABF0A-E007-45A8-BD24-822444CCD653}"/>
              </a:ext>
            </a:extLst>
          </p:cNvPr>
          <p:cNvPicPr>
            <a:picLocks noChangeAspect="1"/>
          </p:cNvPicPr>
          <p:nvPr/>
        </p:nvPicPr>
        <p:blipFill rotWithShape="1">
          <a:blip r:embed="rId3">
            <a:extLst>
              <a:ext uri="{28A0092B-C50C-407E-A947-70E740481C1C}">
                <a14:useLocalDpi xmlns:a14="http://schemas.microsoft.com/office/drawing/2010/main" val="0"/>
              </a:ext>
            </a:extLst>
          </a:blip>
          <a:srcRect t="8426"/>
          <a:stretch/>
        </p:blipFill>
        <p:spPr>
          <a:xfrm>
            <a:off x="0" y="0"/>
            <a:ext cx="12192000" cy="6858000"/>
          </a:xfrm>
          <a:prstGeom prst="rect">
            <a:avLst/>
          </a:prstGeom>
        </p:spPr>
      </p:pic>
      <p:sp>
        <p:nvSpPr>
          <p:cNvPr id="6" name="TextBox 5">
            <a:extLst>
              <a:ext uri="{FF2B5EF4-FFF2-40B4-BE49-F238E27FC236}">
                <a16:creationId xmlns:a16="http://schemas.microsoft.com/office/drawing/2014/main" id="{2EFDD393-E33F-451B-9907-485C95CA16FB}"/>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Rucksack Prayer – Part 1</a:t>
            </a:r>
          </a:p>
        </p:txBody>
      </p:sp>
      <p:pic>
        <p:nvPicPr>
          <p:cNvPr id="7" name="Picture 6" descr="Icon&#10;&#10;Description automatically generated">
            <a:extLst>
              <a:ext uri="{FF2B5EF4-FFF2-40B4-BE49-F238E27FC236}">
                <a16:creationId xmlns:a16="http://schemas.microsoft.com/office/drawing/2014/main" id="{DF54549E-CE63-40A9-BFE9-4C05DC36BC4A}"/>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8" name="Online Media 7" title="Rucksack prayer part one">
            <a:hlinkClick r:id="" action="ppaction://media"/>
            <a:extLst>
              <a:ext uri="{FF2B5EF4-FFF2-40B4-BE49-F238E27FC236}">
                <a16:creationId xmlns:a16="http://schemas.microsoft.com/office/drawing/2014/main" id="{72D44D4F-C0A4-4B58-A001-D43F64F81EAD}"/>
              </a:ext>
            </a:extLst>
          </p:cNvPr>
          <p:cNvPicPr>
            <a:picLocks noRot="1" noChangeAspect="1"/>
          </p:cNvPicPr>
          <p:nvPr>
            <a:videoFile r:link="rId1"/>
          </p:nvPr>
        </p:nvPicPr>
        <p:blipFill>
          <a:blip r:embed="rId5"/>
          <a:stretch>
            <a:fillRect/>
          </a:stretch>
        </p:blipFill>
        <p:spPr>
          <a:xfrm>
            <a:off x="2157665" y="3873344"/>
            <a:ext cx="4744566" cy="2680680"/>
          </a:xfrm>
          <a:prstGeom prst="rect">
            <a:avLst/>
          </a:prstGeom>
        </p:spPr>
      </p:pic>
    </p:spTree>
    <p:extLst>
      <p:ext uri="{BB962C8B-B14F-4D97-AF65-F5344CB8AC3E}">
        <p14:creationId xmlns:p14="http://schemas.microsoft.com/office/powerpoint/2010/main" val="114195652"/>
      </p:ext>
    </p:extLst>
  </p:cSld>
  <p:clrMapOvr>
    <a:masterClrMapping/>
  </p:clrMapOvr>
  <p:timing>
    <p:tnLst>
      <p:par>
        <p:cTn id="1" dur="indefinite" restart="never" nodeType="tmRoot">
          <p:childTnLst>
            <p:video>
              <p:cMediaNode vol="80000">
                <p:cTn id="2" fill="hold" display="0">
                  <p:stCondLst>
                    <p:cond delay="indefinite"/>
                  </p:stCondLst>
                </p:cTn>
                <p:tgtEl>
                  <p:spTgt spid="8"/>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flag with a star on it&#10;&#10;Description automatically generated with low confidence">
            <a:extLst>
              <a:ext uri="{FF2B5EF4-FFF2-40B4-BE49-F238E27FC236}">
                <a16:creationId xmlns:a16="http://schemas.microsoft.com/office/drawing/2014/main" id="{67D5ECDB-72A5-43E4-8179-70837EFCD902}"/>
              </a:ext>
            </a:extLst>
          </p:cNvPr>
          <p:cNvPicPr>
            <a:picLocks noChangeAspect="1"/>
          </p:cNvPicPr>
          <p:nvPr/>
        </p:nvPicPr>
        <p:blipFill rotWithShape="1">
          <a:blip r:embed="rId3">
            <a:extLst>
              <a:ext uri="{28A0092B-C50C-407E-A947-70E740481C1C}">
                <a14:useLocalDpi xmlns:a14="http://schemas.microsoft.com/office/drawing/2010/main" val="0"/>
              </a:ext>
            </a:extLst>
          </a:blip>
          <a:srcRect r="14458" b="8056"/>
          <a:stretch/>
        </p:blipFill>
        <p:spPr>
          <a:xfrm>
            <a:off x="-1" y="-1"/>
            <a:ext cx="12192001" cy="6858001"/>
          </a:xfrm>
          <a:prstGeom prst="rect">
            <a:avLst/>
          </a:prstGeom>
        </p:spPr>
      </p:pic>
      <p:sp>
        <p:nvSpPr>
          <p:cNvPr id="6" name="TextBox 5">
            <a:extLst>
              <a:ext uri="{FF2B5EF4-FFF2-40B4-BE49-F238E27FC236}">
                <a16:creationId xmlns:a16="http://schemas.microsoft.com/office/drawing/2014/main" id="{45B621DE-1A9E-431D-BE03-A1419DD71A77}"/>
              </a:ext>
            </a:extLst>
          </p:cNvPr>
          <p:cNvSpPr txBox="1"/>
          <p:nvPr/>
        </p:nvSpPr>
        <p:spPr>
          <a:xfrm>
            <a:off x="616990" y="262485"/>
            <a:ext cx="7630258" cy="1200329"/>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A Journey with</a:t>
            </a:r>
          </a:p>
          <a:p>
            <a:r>
              <a:rPr lang="en-GB" sz="3600" b="1" dirty="0">
                <a:solidFill>
                  <a:srgbClr val="003DA8"/>
                </a:solidFill>
                <a:latin typeface="Trebuchet MS" panose="020B0603020202020204" pitchFamily="34" charset="0"/>
              </a:rPr>
              <a:t>The Sacraments</a:t>
            </a:r>
          </a:p>
        </p:txBody>
      </p:sp>
      <p:pic>
        <p:nvPicPr>
          <p:cNvPr id="2" name="Online Media 1" title="Making the journey with the Sacraments">
            <a:hlinkClick r:id="" action="ppaction://media"/>
            <a:extLst>
              <a:ext uri="{FF2B5EF4-FFF2-40B4-BE49-F238E27FC236}">
                <a16:creationId xmlns:a16="http://schemas.microsoft.com/office/drawing/2014/main" id="{D9B95A09-44F1-4411-835C-E9E6979FAA15}"/>
              </a:ext>
            </a:extLst>
          </p:cNvPr>
          <p:cNvPicPr>
            <a:picLocks noRot="1" noChangeAspect="1"/>
          </p:cNvPicPr>
          <p:nvPr>
            <a:videoFile r:link="rId1"/>
          </p:nvPr>
        </p:nvPicPr>
        <p:blipFill>
          <a:blip r:embed="rId4"/>
          <a:stretch>
            <a:fillRect/>
          </a:stretch>
        </p:blipFill>
        <p:spPr>
          <a:xfrm>
            <a:off x="616990" y="2369911"/>
            <a:ext cx="5296750" cy="2992664"/>
          </a:xfrm>
          <a:prstGeom prst="rect">
            <a:avLst/>
          </a:prstGeom>
        </p:spPr>
      </p:pic>
    </p:spTree>
    <p:extLst>
      <p:ext uri="{BB962C8B-B14F-4D97-AF65-F5344CB8AC3E}">
        <p14:creationId xmlns:p14="http://schemas.microsoft.com/office/powerpoint/2010/main" val="2478234786"/>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 up of a trophy&#10;&#10;Description automatically generated with low confidence">
            <a:extLst>
              <a:ext uri="{FF2B5EF4-FFF2-40B4-BE49-F238E27FC236}">
                <a16:creationId xmlns:a16="http://schemas.microsoft.com/office/drawing/2014/main" id="{3589DC2A-C56F-4A1D-BB61-757FC83CEB3C}"/>
              </a:ext>
            </a:extLst>
          </p:cNvPr>
          <p:cNvPicPr>
            <a:picLocks noChangeAspect="1"/>
          </p:cNvPicPr>
          <p:nvPr/>
        </p:nvPicPr>
        <p:blipFill rotWithShape="1">
          <a:blip r:embed="rId2">
            <a:extLst>
              <a:ext uri="{28A0092B-C50C-407E-A947-70E740481C1C}">
                <a14:useLocalDpi xmlns:a14="http://schemas.microsoft.com/office/drawing/2010/main" val="0"/>
              </a:ext>
            </a:extLst>
          </a:blip>
          <a:srcRect t="1883" b="13529"/>
          <a:stretch/>
        </p:blipFill>
        <p:spPr>
          <a:xfrm>
            <a:off x="0" y="9524"/>
            <a:ext cx="12192000" cy="6848475"/>
          </a:xfrm>
          <a:prstGeom prst="rect">
            <a:avLst/>
          </a:prstGeom>
        </p:spPr>
      </p:pic>
      <p:sp>
        <p:nvSpPr>
          <p:cNvPr id="5" name="TextBox 4">
            <a:extLst>
              <a:ext uri="{FF2B5EF4-FFF2-40B4-BE49-F238E27FC236}">
                <a16:creationId xmlns:a16="http://schemas.microsoft.com/office/drawing/2014/main" id="{9CDDB324-FB90-4079-9918-D399818BCE07}"/>
              </a:ext>
            </a:extLst>
          </p:cNvPr>
          <p:cNvSpPr txBox="1"/>
          <p:nvPr/>
        </p:nvSpPr>
        <p:spPr>
          <a:xfrm>
            <a:off x="6441325" y="3429000"/>
            <a:ext cx="5291847" cy="3077766"/>
          </a:xfrm>
          <a:prstGeom prst="rect">
            <a:avLst/>
          </a:prstGeom>
          <a:solidFill>
            <a:srgbClr val="FFFFFF">
              <a:alpha val="72157"/>
            </a:srgbClr>
          </a:solidFill>
        </p:spPr>
        <p:txBody>
          <a:bodyPr wrap="square">
            <a:spAutoFit/>
          </a:bodyPr>
          <a:lstStyle/>
          <a:p>
            <a:pPr algn="ctr"/>
            <a:r>
              <a:rPr lang="en-GB" sz="1600" b="1" dirty="0">
                <a:latin typeface="Trebuchet MS" panose="020B0603020202020204" pitchFamily="34" charset="0"/>
              </a:rPr>
              <a:t>Scripture Reading – Matthew 28:16-20 </a:t>
            </a:r>
          </a:p>
          <a:p>
            <a:pPr algn="ctr"/>
            <a:endParaRPr lang="en-GB" sz="1600" b="1" dirty="0">
              <a:latin typeface="Trebuchet MS" panose="020B0603020202020204" pitchFamily="34" charset="0"/>
            </a:endParaRPr>
          </a:p>
          <a:p>
            <a:pPr algn="ctr"/>
            <a:r>
              <a:rPr lang="en-GB" sz="1600" dirty="0">
                <a:latin typeface="Trebuchet MS" panose="020B0603020202020204" pitchFamily="34" charset="0"/>
              </a:rPr>
              <a:t>Now the eleven disciples went to Galilee, to the mountain to which Jesus had directed them. And when they saw him they worshiped him, but some doubted. And Jesus came and said to them, “All authority in heaven and on earth has been given to me. Go therefore and make disciples of all nations, baptising them in the name of the Father and of the Son and of the Holy Spirit, teaching them to observe all that I have commanded you. </a:t>
            </a:r>
            <a:r>
              <a:rPr lang="en-GB" sz="1600" b="1" dirty="0">
                <a:latin typeface="Trebuchet MS" panose="020B0603020202020204" pitchFamily="34" charset="0"/>
              </a:rPr>
              <a:t>And know, </a:t>
            </a:r>
          </a:p>
          <a:p>
            <a:pPr algn="ctr"/>
            <a:r>
              <a:rPr lang="en-GB" b="1" dirty="0">
                <a:latin typeface="Trebuchet MS" panose="020B0603020202020204" pitchFamily="34" charset="0"/>
              </a:rPr>
              <a:t>I am with you always, to the end of time.”</a:t>
            </a:r>
          </a:p>
        </p:txBody>
      </p:sp>
      <p:pic>
        <p:nvPicPr>
          <p:cNvPr id="6" name="Picture 5" descr="Icon&#10;&#10;Description automatically generated">
            <a:extLst>
              <a:ext uri="{FF2B5EF4-FFF2-40B4-BE49-F238E27FC236}">
                <a16:creationId xmlns:a16="http://schemas.microsoft.com/office/drawing/2014/main" id="{623432F6-D978-4C73-A638-6DE504FB2658}"/>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Tree>
    <p:extLst>
      <p:ext uri="{BB962C8B-B14F-4D97-AF65-F5344CB8AC3E}">
        <p14:creationId xmlns:p14="http://schemas.microsoft.com/office/powerpoint/2010/main" val="3218047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B643E-A1B5-4727-A3A1-D625CE6D66F9}"/>
              </a:ext>
            </a:extLst>
          </p:cNvPr>
          <p:cNvSpPr>
            <a:spLocks noGrp="1"/>
          </p:cNvSpPr>
          <p:nvPr>
            <p:ph type="title"/>
          </p:nvPr>
        </p:nvSpPr>
        <p:spPr/>
        <p:txBody>
          <a:bodyPr/>
          <a:lstStyle/>
          <a:p>
            <a:endParaRPr lang="en-GB"/>
          </a:p>
        </p:txBody>
      </p:sp>
      <p:pic>
        <p:nvPicPr>
          <p:cNvPr id="5" name="Content Placeholder 4" descr="Diagram&#10;&#10;Description automatically generated">
            <a:extLst>
              <a:ext uri="{FF2B5EF4-FFF2-40B4-BE49-F238E27FC236}">
                <a16:creationId xmlns:a16="http://schemas.microsoft.com/office/drawing/2014/main" id="{C70156C5-DD2A-4929-8BEA-1A0BD73F071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537"/>
          <a:stretch/>
        </p:blipFill>
        <p:spPr>
          <a:xfrm>
            <a:off x="0" y="0"/>
            <a:ext cx="12192000" cy="6858000"/>
          </a:xfrm>
        </p:spPr>
      </p:pic>
      <p:sp>
        <p:nvSpPr>
          <p:cNvPr id="11" name="TextBox 10">
            <a:extLst>
              <a:ext uri="{FF2B5EF4-FFF2-40B4-BE49-F238E27FC236}">
                <a16:creationId xmlns:a16="http://schemas.microsoft.com/office/drawing/2014/main" id="{FF4C1B9B-83E8-4B4D-BC9A-8C1CA8017257}"/>
              </a:ext>
            </a:extLst>
          </p:cNvPr>
          <p:cNvSpPr txBox="1"/>
          <p:nvPr/>
        </p:nvSpPr>
        <p:spPr>
          <a:xfrm>
            <a:off x="5199017" y="802413"/>
            <a:ext cx="6609806" cy="4339650"/>
          </a:xfrm>
          <a:prstGeom prst="rect">
            <a:avLst/>
          </a:prstGeom>
          <a:noFill/>
        </p:spPr>
        <p:txBody>
          <a:bodyPr wrap="square" rtlCol="0">
            <a:spAutoFit/>
          </a:bodyPr>
          <a:lstStyle/>
          <a:p>
            <a:pPr algn="ctr"/>
            <a:r>
              <a:rPr lang="en-GB" sz="3600" b="1" dirty="0">
                <a:solidFill>
                  <a:srgbClr val="04659B"/>
                </a:solidFill>
                <a:latin typeface="Trebuchet MS" panose="020B0603020202020204" pitchFamily="34" charset="0"/>
              </a:rPr>
              <a:t>From what you have heard so far…</a:t>
            </a:r>
          </a:p>
          <a:p>
            <a:pPr algn="ctr"/>
            <a:endParaRPr lang="en-GB" sz="3600" b="1" dirty="0">
              <a:solidFill>
                <a:srgbClr val="04659B"/>
              </a:solidFill>
              <a:latin typeface="Trebuchet MS" panose="020B0603020202020204" pitchFamily="34" charset="0"/>
            </a:endParaRPr>
          </a:p>
          <a:p>
            <a:pPr algn="ctr"/>
            <a:r>
              <a:rPr lang="en-GB" sz="3600" b="1" dirty="0">
                <a:solidFill>
                  <a:srgbClr val="04659B"/>
                </a:solidFill>
                <a:latin typeface="Trebuchet MS" panose="020B0603020202020204" pitchFamily="34" charset="0"/>
              </a:rPr>
              <a:t> …what are your Initial thoughts, reactions, questions that come to mind?</a:t>
            </a:r>
          </a:p>
          <a:p>
            <a:pPr algn="ctr"/>
            <a:endParaRPr lang="en-GB" sz="3600" b="1" dirty="0">
              <a:solidFill>
                <a:srgbClr val="04659B"/>
              </a:solidFill>
              <a:latin typeface="Trebuchet MS" panose="020B0603020202020204" pitchFamily="34" charset="0"/>
            </a:endParaRPr>
          </a:p>
          <a:p>
            <a:pPr algn="ctr"/>
            <a:r>
              <a:rPr lang="en-GB" sz="2400" dirty="0">
                <a:solidFill>
                  <a:srgbClr val="04659B"/>
                </a:solidFill>
                <a:latin typeface="Trebuchet MS" panose="020B0603020202020204" pitchFamily="34" charset="0"/>
              </a:rPr>
              <a:t>We can discuss these later…</a:t>
            </a:r>
            <a:endParaRPr lang="en-GB" sz="2000" dirty="0">
              <a:solidFill>
                <a:srgbClr val="04659B"/>
              </a:solidFill>
              <a:latin typeface="Trebuchet MS" panose="020B0603020202020204" pitchFamily="34" charset="0"/>
            </a:endParaRPr>
          </a:p>
        </p:txBody>
      </p:sp>
      <p:pic>
        <p:nvPicPr>
          <p:cNvPr id="8" name="Picture 7" descr="Logo, icon&#10;&#10;Description automatically generated">
            <a:extLst>
              <a:ext uri="{FF2B5EF4-FFF2-40B4-BE49-F238E27FC236}">
                <a16:creationId xmlns:a16="http://schemas.microsoft.com/office/drawing/2014/main" id="{889592AC-8D86-4359-9E06-68837B566A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741" y="5220789"/>
            <a:ext cx="1420368" cy="1432560"/>
          </a:xfrm>
          <a:prstGeom prst="rect">
            <a:avLst/>
          </a:prstGeom>
        </p:spPr>
      </p:pic>
    </p:spTree>
    <p:extLst>
      <p:ext uri="{BB962C8B-B14F-4D97-AF65-F5344CB8AC3E}">
        <p14:creationId xmlns:p14="http://schemas.microsoft.com/office/powerpoint/2010/main" val="2125533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7F7A832-9956-42C1-AD9D-807DDB5C7248}"/>
              </a:ext>
            </a:extLst>
          </p:cNvPr>
          <p:cNvSpPr txBox="1"/>
          <p:nvPr/>
        </p:nvSpPr>
        <p:spPr>
          <a:xfrm>
            <a:off x="2028824" y="5415315"/>
            <a:ext cx="8743201" cy="923330"/>
          </a:xfrm>
          <a:prstGeom prst="rect">
            <a:avLst/>
          </a:prstGeom>
          <a:noFill/>
        </p:spPr>
        <p:txBody>
          <a:bodyPr wrap="square">
            <a:spAutoFit/>
          </a:bodyPr>
          <a:lstStyle/>
          <a:p>
            <a:pPr algn="ctr"/>
            <a:r>
              <a:rPr lang="en-GB" dirty="0">
                <a:solidFill>
                  <a:schemeClr val="bg1"/>
                </a:solidFill>
                <a:latin typeface="Trebuchet MS" panose="020B0603020202020204" pitchFamily="34" charset="0"/>
              </a:rPr>
              <a:t>We are a physical people. We like to be able to touch, smell, taste and see things. God knew this when He gave us the Sacraments. They are a </a:t>
            </a:r>
            <a:r>
              <a:rPr lang="en-GB" b="1" dirty="0">
                <a:solidFill>
                  <a:schemeClr val="bg1"/>
                </a:solidFill>
                <a:latin typeface="Trebuchet MS" panose="020B0603020202020204" pitchFamily="34" charset="0"/>
              </a:rPr>
              <a:t>outward sign of an inward reality </a:t>
            </a:r>
            <a:r>
              <a:rPr lang="en-GB" dirty="0">
                <a:solidFill>
                  <a:schemeClr val="bg1"/>
                </a:solidFill>
                <a:latin typeface="Trebuchet MS" panose="020B0603020202020204" pitchFamily="34" charset="0"/>
              </a:rPr>
              <a:t>and help us to think about things we can’t see.</a:t>
            </a:r>
          </a:p>
        </p:txBody>
      </p:sp>
      <p:sp>
        <p:nvSpPr>
          <p:cNvPr id="11" name="TextBox 10">
            <a:extLst>
              <a:ext uri="{FF2B5EF4-FFF2-40B4-BE49-F238E27FC236}">
                <a16:creationId xmlns:a16="http://schemas.microsoft.com/office/drawing/2014/main" id="{568D4629-827B-41E9-AC4A-281968C0ADB6}"/>
              </a:ext>
            </a:extLst>
          </p:cNvPr>
          <p:cNvSpPr txBox="1"/>
          <p:nvPr/>
        </p:nvSpPr>
        <p:spPr>
          <a:xfrm>
            <a:off x="2435124" y="190112"/>
            <a:ext cx="7630258" cy="954107"/>
          </a:xfrm>
          <a:prstGeom prst="rect">
            <a:avLst/>
          </a:prstGeom>
          <a:noFill/>
        </p:spPr>
        <p:txBody>
          <a:bodyPr wrap="square" rtlCol="0">
            <a:spAutoFit/>
          </a:bodyPr>
          <a:lstStyle/>
          <a:p>
            <a:pPr algn="ctr"/>
            <a:r>
              <a:rPr lang="en-GB" sz="2800" b="1" dirty="0">
                <a:solidFill>
                  <a:srgbClr val="FFCC00"/>
                </a:solidFill>
                <a:latin typeface="Trebuchet MS" panose="020B0603020202020204" pitchFamily="34" charset="0"/>
              </a:rPr>
              <a:t>What are the Sacraments and</a:t>
            </a:r>
            <a:br>
              <a:rPr lang="en-GB" sz="2800" b="1" dirty="0">
                <a:solidFill>
                  <a:srgbClr val="FFCC00"/>
                </a:solidFill>
                <a:latin typeface="Trebuchet MS" panose="020B0603020202020204" pitchFamily="34" charset="0"/>
              </a:rPr>
            </a:br>
            <a:r>
              <a:rPr lang="en-GB" sz="2800" b="1" dirty="0">
                <a:solidFill>
                  <a:srgbClr val="FFCC00"/>
                </a:solidFill>
                <a:latin typeface="Trebuchet MS" panose="020B0603020202020204" pitchFamily="34" charset="0"/>
              </a:rPr>
              <a:t> why do we need them?</a:t>
            </a:r>
          </a:p>
        </p:txBody>
      </p:sp>
      <p:pic>
        <p:nvPicPr>
          <p:cNvPr id="2" name="Online Media 1" title="[5C] Why we need signs, symbols and sacraments">
            <a:hlinkClick r:id="" action="ppaction://media"/>
            <a:extLst>
              <a:ext uri="{FF2B5EF4-FFF2-40B4-BE49-F238E27FC236}">
                <a16:creationId xmlns:a16="http://schemas.microsoft.com/office/drawing/2014/main" id="{5291BEF5-3D2F-4A61-99A9-3DDFCD72EF8F}"/>
              </a:ext>
            </a:extLst>
          </p:cNvPr>
          <p:cNvPicPr>
            <a:picLocks noRot="1" noChangeAspect="1"/>
          </p:cNvPicPr>
          <p:nvPr>
            <a:videoFile r:link="rId1"/>
          </p:nvPr>
        </p:nvPicPr>
        <p:blipFill>
          <a:blip r:embed="rId3"/>
          <a:stretch>
            <a:fillRect/>
          </a:stretch>
        </p:blipFill>
        <p:spPr>
          <a:xfrm>
            <a:off x="2831439" y="1390993"/>
            <a:ext cx="6529122" cy="3688954"/>
          </a:xfrm>
          <a:prstGeom prst="rect">
            <a:avLst/>
          </a:prstGeom>
        </p:spPr>
      </p:pic>
      <p:pic>
        <p:nvPicPr>
          <p:cNvPr id="6" name="Picture 5" descr="Icon&#10;&#10;Description automatically generated">
            <a:extLst>
              <a:ext uri="{FF2B5EF4-FFF2-40B4-BE49-F238E27FC236}">
                <a16:creationId xmlns:a16="http://schemas.microsoft.com/office/drawing/2014/main" id="{F5F9F703-2F8B-42C9-9DD9-AE30D7D1F460}"/>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Tree>
    <p:extLst>
      <p:ext uri="{BB962C8B-B14F-4D97-AF65-F5344CB8AC3E}">
        <p14:creationId xmlns:p14="http://schemas.microsoft.com/office/powerpoint/2010/main" val="270735188"/>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31EFAB1-1DE3-4F1F-B153-A34FC669A661}"/>
              </a:ext>
            </a:extLst>
          </p:cNvPr>
          <p:cNvSpPr txBox="1"/>
          <p:nvPr/>
        </p:nvSpPr>
        <p:spPr>
          <a:xfrm>
            <a:off x="2935705" y="197490"/>
            <a:ext cx="8242825" cy="1077218"/>
          </a:xfrm>
          <a:prstGeom prst="rect">
            <a:avLst/>
          </a:prstGeom>
          <a:noFill/>
        </p:spPr>
        <p:txBody>
          <a:bodyPr wrap="square" rtlCol="0">
            <a:spAutoFit/>
          </a:bodyPr>
          <a:lstStyle/>
          <a:p>
            <a:pPr algn="ctr"/>
            <a:r>
              <a:rPr lang="en-GB" sz="3200" b="1" dirty="0">
                <a:solidFill>
                  <a:srgbClr val="FFCC00"/>
                </a:solidFill>
                <a:latin typeface="Trebuchet MS" panose="020B0603020202020204" pitchFamily="34" charset="0"/>
              </a:rPr>
              <a:t>The Holy Mass – the source</a:t>
            </a:r>
            <a:br>
              <a:rPr lang="en-GB" sz="3200" b="1" dirty="0">
                <a:solidFill>
                  <a:srgbClr val="FFCC00"/>
                </a:solidFill>
                <a:latin typeface="Trebuchet MS" panose="020B0603020202020204" pitchFamily="34" charset="0"/>
              </a:rPr>
            </a:br>
            <a:r>
              <a:rPr lang="en-GB" sz="3200" b="1" dirty="0">
                <a:solidFill>
                  <a:srgbClr val="FFCC00"/>
                </a:solidFill>
                <a:latin typeface="Trebuchet MS" panose="020B0603020202020204" pitchFamily="34" charset="0"/>
              </a:rPr>
              <a:t> &amp; summit of our Faith</a:t>
            </a:r>
          </a:p>
        </p:txBody>
      </p:sp>
      <p:sp>
        <p:nvSpPr>
          <p:cNvPr id="7" name="TextBox 6">
            <a:extLst>
              <a:ext uri="{FF2B5EF4-FFF2-40B4-BE49-F238E27FC236}">
                <a16:creationId xmlns:a16="http://schemas.microsoft.com/office/drawing/2014/main" id="{D939B5D9-4C66-45D0-A728-3D8D51B372F4}"/>
              </a:ext>
            </a:extLst>
          </p:cNvPr>
          <p:cNvSpPr txBox="1"/>
          <p:nvPr/>
        </p:nvSpPr>
        <p:spPr>
          <a:xfrm>
            <a:off x="3681664" y="5737180"/>
            <a:ext cx="6221663" cy="923330"/>
          </a:xfrm>
          <a:prstGeom prst="rect">
            <a:avLst/>
          </a:prstGeom>
          <a:noFill/>
        </p:spPr>
        <p:txBody>
          <a:bodyPr wrap="square">
            <a:spAutoFit/>
          </a:bodyPr>
          <a:lstStyle/>
          <a:p>
            <a:pPr algn="ctr"/>
            <a:r>
              <a:rPr lang="en-GB" dirty="0">
                <a:solidFill>
                  <a:schemeClr val="bg1"/>
                </a:solidFill>
                <a:latin typeface="Trebuchet MS" panose="020B0603020202020204" pitchFamily="34" charset="0"/>
              </a:rPr>
              <a:t>“I am the bread of life. Those who come to me shall never hunger and whoever believes in me will never thirst”</a:t>
            </a:r>
          </a:p>
          <a:p>
            <a:pPr algn="ctr"/>
            <a:r>
              <a:rPr lang="en-GB" b="1" dirty="0">
                <a:solidFill>
                  <a:schemeClr val="bg1"/>
                </a:solidFill>
                <a:latin typeface="Trebuchet MS" panose="020B0603020202020204" pitchFamily="34" charset="0"/>
              </a:rPr>
              <a:t>John 3:35</a:t>
            </a:r>
          </a:p>
        </p:txBody>
      </p:sp>
      <p:pic>
        <p:nvPicPr>
          <p:cNvPr id="3" name="Picture 2" descr="A picture containing text, person, indoor, building&#10;&#10;Description automatically generated">
            <a:extLst>
              <a:ext uri="{FF2B5EF4-FFF2-40B4-BE49-F238E27FC236}">
                <a16:creationId xmlns:a16="http://schemas.microsoft.com/office/drawing/2014/main" id="{99BCE671-1B57-4319-81D3-A57E36F29428}"/>
              </a:ext>
            </a:extLst>
          </p:cNvPr>
          <p:cNvPicPr>
            <a:picLocks noChangeAspect="1"/>
          </p:cNvPicPr>
          <p:nvPr/>
        </p:nvPicPr>
        <p:blipFill rotWithShape="1">
          <a:blip r:embed="rId3">
            <a:extLst>
              <a:ext uri="{28A0092B-C50C-407E-A947-70E740481C1C}">
                <a14:useLocalDpi xmlns:a14="http://schemas.microsoft.com/office/drawing/2010/main" val="0"/>
              </a:ext>
            </a:extLst>
          </a:blip>
          <a:srcRect l="8980" r="23563"/>
          <a:stretch/>
        </p:blipFill>
        <p:spPr>
          <a:xfrm>
            <a:off x="-1343588" y="0"/>
            <a:ext cx="5025252" cy="6858000"/>
          </a:xfrm>
          <a:prstGeom prst="flowChartOnlineStorage">
            <a:avLst/>
          </a:prstGeom>
        </p:spPr>
      </p:pic>
      <p:pic>
        <p:nvPicPr>
          <p:cNvPr id="8" name="Online Media 7" title="[15C] The Holy Sacrifice of the Mass">
            <a:hlinkClick r:id="" action="ppaction://media"/>
            <a:extLst>
              <a:ext uri="{FF2B5EF4-FFF2-40B4-BE49-F238E27FC236}">
                <a16:creationId xmlns:a16="http://schemas.microsoft.com/office/drawing/2014/main" id="{B4D09B70-E511-479C-9077-8CBEC08396D4}"/>
              </a:ext>
            </a:extLst>
          </p:cNvPr>
          <p:cNvPicPr>
            <a:picLocks noRot="1" noChangeAspect="1"/>
          </p:cNvPicPr>
          <p:nvPr>
            <a:videoFile r:link="rId1"/>
          </p:nvPr>
        </p:nvPicPr>
        <p:blipFill>
          <a:blip r:embed="rId4"/>
          <a:stretch>
            <a:fillRect/>
          </a:stretch>
        </p:blipFill>
        <p:spPr>
          <a:xfrm>
            <a:off x="3956872" y="1472198"/>
            <a:ext cx="6599404" cy="3728663"/>
          </a:xfrm>
          <a:prstGeom prst="rect">
            <a:avLst/>
          </a:prstGeom>
        </p:spPr>
      </p:pic>
      <p:pic>
        <p:nvPicPr>
          <p:cNvPr id="9" name="Picture 8" descr="Icon&#10;&#10;Description automatically generated">
            <a:extLst>
              <a:ext uri="{FF2B5EF4-FFF2-40B4-BE49-F238E27FC236}">
                <a16:creationId xmlns:a16="http://schemas.microsoft.com/office/drawing/2014/main" id="{1603B607-BEDE-4F43-BCC2-E4571A14BD0E}"/>
              </a:ext>
            </a:extLst>
          </p:cNvPr>
          <p:cNvPicPr>
            <a:picLocks noChangeAspect="1"/>
          </p:cNvPicPr>
          <p:nvPr/>
        </p:nvPicPr>
        <p:blipFill>
          <a:blip r:embed="rId5">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0436582" y="5307393"/>
            <a:ext cx="1483895" cy="1483895"/>
          </a:xfrm>
          <a:prstGeom prst="rect">
            <a:avLst/>
          </a:prstGeom>
        </p:spPr>
      </p:pic>
    </p:spTree>
    <p:extLst>
      <p:ext uri="{BB962C8B-B14F-4D97-AF65-F5344CB8AC3E}">
        <p14:creationId xmlns:p14="http://schemas.microsoft.com/office/powerpoint/2010/main" val="1599742658"/>
      </p:ext>
    </p:extLst>
  </p:cSld>
  <p:clrMapOvr>
    <a:masterClrMapping/>
  </p:clrMapOvr>
  <p:timing>
    <p:tnLst>
      <p:par>
        <p:cTn id="1" dur="indefinite" restart="never" nodeType="tmRoot">
          <p:childTnLst>
            <p:video>
              <p:cMediaNode vol="80000">
                <p:cTn id="2" fill="hold" display="0">
                  <p:stCondLst>
                    <p:cond delay="indefinite"/>
                  </p:stCondLst>
                </p:cTn>
                <p:tgtEl>
                  <p:spTgt spid="8"/>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3206</TotalTime>
  <Words>1251</Words>
  <Application>Microsoft Office PowerPoint</Application>
  <PresentationFormat>Widescreen</PresentationFormat>
  <Paragraphs>106</Paragraphs>
  <Slides>21</Slides>
  <Notes>0</Notes>
  <HiddenSlides>0</HiddenSlides>
  <MMClips>9</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Griffin</dc:creator>
  <cp:lastModifiedBy>John Griffin</cp:lastModifiedBy>
  <cp:revision>31</cp:revision>
  <dcterms:created xsi:type="dcterms:W3CDTF">2021-03-09T17:12:56Z</dcterms:created>
  <dcterms:modified xsi:type="dcterms:W3CDTF">2021-10-06T16:03:17Z</dcterms:modified>
</cp:coreProperties>
</file>