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16" r:id="rId2"/>
    <p:sldId id="259" r:id="rId3"/>
    <p:sldId id="258" r:id="rId4"/>
    <p:sldId id="334" r:id="rId5"/>
    <p:sldId id="325" r:id="rId6"/>
    <p:sldId id="337" r:id="rId7"/>
    <p:sldId id="315" r:id="rId8"/>
    <p:sldId id="335" r:id="rId9"/>
    <p:sldId id="338" r:id="rId10"/>
    <p:sldId id="320" r:id="rId11"/>
    <p:sldId id="296" r:id="rId12"/>
    <p:sldId id="332" r:id="rId13"/>
    <p:sldId id="333" r:id="rId14"/>
    <p:sldId id="306" r:id="rId15"/>
    <p:sldId id="324" r:id="rId16"/>
    <p:sldId id="303" r:id="rId17"/>
    <p:sldId id="336" r:id="rId18"/>
    <p:sldId id="326" r:id="rId19"/>
    <p:sldId id="331" r:id="rId20"/>
    <p:sldId id="329" r:id="rId21"/>
    <p:sldId id="339" r:id="rId22"/>
    <p:sldId id="318" r:id="rId23"/>
    <p:sldId id="256" r:id="rId24"/>
    <p:sldId id="310" r:id="rId25"/>
    <p:sldId id="297" r:id="rId26"/>
    <p:sldId id="309" r:id="rId27"/>
    <p:sldId id="311" r:id="rId28"/>
    <p:sldId id="312" r:id="rId29"/>
    <p:sldId id="313" r:id="rId30"/>
    <p:sldId id="34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252B"/>
    <a:srgbClr val="FFCC00"/>
    <a:srgbClr val="04659B"/>
    <a:srgbClr val="FFFFFF"/>
    <a:srgbClr val="003D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50" autoAdjust="0"/>
    <p:restoredTop sz="94660"/>
  </p:normalViewPr>
  <p:slideViewPr>
    <p:cSldViewPr snapToGrid="0">
      <p:cViewPr>
        <p:scale>
          <a:sx n="106" d="100"/>
          <a:sy n="106" d="100"/>
        </p:scale>
        <p:origin x="636" y="19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4ACE81-90E9-4137-A4BE-906CF20DAE8E}" type="datetimeFigureOut">
              <a:rPr lang="en-US" smtClean="0"/>
              <a:pPr/>
              <a:t>6/28/2021</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D721BC-546C-4075-91EE-F950223E5451}"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0DFE74B-0DFB-4747-BC74-069390CA4054}" type="slidenum">
              <a:rPr lang="en-GB" smtClean="0"/>
              <a:pPr/>
              <a:t>22</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EE3C7-AAB7-4D1C-AE06-456E5649D1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4135DED-E66E-4C4B-8A94-21734EF91C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D7DCB3E-8A9E-46B2-98CC-EC4A7054A179}"/>
              </a:ext>
            </a:extLst>
          </p:cNvPr>
          <p:cNvSpPr>
            <a:spLocks noGrp="1"/>
          </p:cNvSpPr>
          <p:nvPr>
            <p:ph type="dt" sz="half" idx="10"/>
          </p:nvPr>
        </p:nvSpPr>
        <p:spPr/>
        <p:txBody>
          <a:bodyPr/>
          <a:lstStyle/>
          <a:p>
            <a:fld id="{4D1F0801-CB5D-4432-A65B-676A93D42997}" type="datetimeFigureOut">
              <a:rPr lang="en-GB" smtClean="0"/>
              <a:pPr/>
              <a:t>28/06/2021</a:t>
            </a:fld>
            <a:endParaRPr lang="en-GB"/>
          </a:p>
        </p:txBody>
      </p:sp>
      <p:sp>
        <p:nvSpPr>
          <p:cNvPr id="5" name="Footer Placeholder 4">
            <a:extLst>
              <a:ext uri="{FF2B5EF4-FFF2-40B4-BE49-F238E27FC236}">
                <a16:creationId xmlns:a16="http://schemas.microsoft.com/office/drawing/2014/main" id="{BB185751-361A-4E91-9E81-38DCA439DC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1AA39B-B211-4E86-B778-DE618B5F25BD}"/>
              </a:ext>
            </a:extLst>
          </p:cNvPr>
          <p:cNvSpPr>
            <a:spLocks noGrp="1"/>
          </p:cNvSpPr>
          <p:nvPr>
            <p:ph type="sldNum" sz="quarter" idx="12"/>
          </p:nvPr>
        </p:nvSpPr>
        <p:spPr/>
        <p:txBody>
          <a:bodyPr/>
          <a:lstStyle/>
          <a:p>
            <a:fld id="{6C7F0303-CABC-4E1C-BD8A-1E704EDC69A4}" type="slidenum">
              <a:rPr lang="en-GB" smtClean="0"/>
              <a:pPr/>
              <a:t>‹#›</a:t>
            </a:fld>
            <a:endParaRPr lang="en-GB"/>
          </a:p>
        </p:txBody>
      </p:sp>
    </p:spTree>
    <p:extLst>
      <p:ext uri="{BB962C8B-B14F-4D97-AF65-F5344CB8AC3E}">
        <p14:creationId xmlns:p14="http://schemas.microsoft.com/office/powerpoint/2010/main" val="4123922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9E1AD-7A03-4B32-B74A-D2864860518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510595-9942-40DD-9DE7-D39B7BB2E0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6EF9C9-71B3-4F2F-B628-F0061624E088}"/>
              </a:ext>
            </a:extLst>
          </p:cNvPr>
          <p:cNvSpPr>
            <a:spLocks noGrp="1"/>
          </p:cNvSpPr>
          <p:nvPr>
            <p:ph type="dt" sz="half" idx="10"/>
          </p:nvPr>
        </p:nvSpPr>
        <p:spPr/>
        <p:txBody>
          <a:bodyPr/>
          <a:lstStyle/>
          <a:p>
            <a:fld id="{4D1F0801-CB5D-4432-A65B-676A93D42997}" type="datetimeFigureOut">
              <a:rPr lang="en-GB" smtClean="0"/>
              <a:pPr/>
              <a:t>28/06/2021</a:t>
            </a:fld>
            <a:endParaRPr lang="en-GB"/>
          </a:p>
        </p:txBody>
      </p:sp>
      <p:sp>
        <p:nvSpPr>
          <p:cNvPr id="5" name="Footer Placeholder 4">
            <a:extLst>
              <a:ext uri="{FF2B5EF4-FFF2-40B4-BE49-F238E27FC236}">
                <a16:creationId xmlns:a16="http://schemas.microsoft.com/office/drawing/2014/main" id="{2234393A-F534-4ECB-ACA4-D721C57F32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53E95D-7915-4373-A814-7208071F6463}"/>
              </a:ext>
            </a:extLst>
          </p:cNvPr>
          <p:cNvSpPr>
            <a:spLocks noGrp="1"/>
          </p:cNvSpPr>
          <p:nvPr>
            <p:ph type="sldNum" sz="quarter" idx="12"/>
          </p:nvPr>
        </p:nvSpPr>
        <p:spPr/>
        <p:txBody>
          <a:bodyPr/>
          <a:lstStyle/>
          <a:p>
            <a:fld id="{6C7F0303-CABC-4E1C-BD8A-1E704EDC69A4}" type="slidenum">
              <a:rPr lang="en-GB" smtClean="0"/>
              <a:pPr/>
              <a:t>‹#›</a:t>
            </a:fld>
            <a:endParaRPr lang="en-GB"/>
          </a:p>
        </p:txBody>
      </p:sp>
    </p:spTree>
    <p:extLst>
      <p:ext uri="{BB962C8B-B14F-4D97-AF65-F5344CB8AC3E}">
        <p14:creationId xmlns:p14="http://schemas.microsoft.com/office/powerpoint/2010/main" val="2944623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BF4A57-E224-48E4-A35A-50FCFF8081E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60784FE-EA0A-4DE5-BE51-5954F4EBE6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C71255-37D9-4427-B63D-8FB315ECABB6}"/>
              </a:ext>
            </a:extLst>
          </p:cNvPr>
          <p:cNvSpPr>
            <a:spLocks noGrp="1"/>
          </p:cNvSpPr>
          <p:nvPr>
            <p:ph type="dt" sz="half" idx="10"/>
          </p:nvPr>
        </p:nvSpPr>
        <p:spPr/>
        <p:txBody>
          <a:bodyPr/>
          <a:lstStyle/>
          <a:p>
            <a:fld id="{4D1F0801-CB5D-4432-A65B-676A93D42997}" type="datetimeFigureOut">
              <a:rPr lang="en-GB" smtClean="0"/>
              <a:pPr/>
              <a:t>28/06/2021</a:t>
            </a:fld>
            <a:endParaRPr lang="en-GB"/>
          </a:p>
        </p:txBody>
      </p:sp>
      <p:sp>
        <p:nvSpPr>
          <p:cNvPr id="5" name="Footer Placeholder 4">
            <a:extLst>
              <a:ext uri="{FF2B5EF4-FFF2-40B4-BE49-F238E27FC236}">
                <a16:creationId xmlns:a16="http://schemas.microsoft.com/office/drawing/2014/main" id="{1FC2C0B2-7BB8-40D3-94BF-9B3550B934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FBD225-D223-417F-983A-2855C54E2B06}"/>
              </a:ext>
            </a:extLst>
          </p:cNvPr>
          <p:cNvSpPr>
            <a:spLocks noGrp="1"/>
          </p:cNvSpPr>
          <p:nvPr>
            <p:ph type="sldNum" sz="quarter" idx="12"/>
          </p:nvPr>
        </p:nvSpPr>
        <p:spPr/>
        <p:txBody>
          <a:bodyPr/>
          <a:lstStyle/>
          <a:p>
            <a:fld id="{6C7F0303-CABC-4E1C-BD8A-1E704EDC69A4}" type="slidenum">
              <a:rPr lang="en-GB" smtClean="0"/>
              <a:pPr/>
              <a:t>‹#›</a:t>
            </a:fld>
            <a:endParaRPr lang="en-GB"/>
          </a:p>
        </p:txBody>
      </p:sp>
    </p:spTree>
    <p:extLst>
      <p:ext uri="{BB962C8B-B14F-4D97-AF65-F5344CB8AC3E}">
        <p14:creationId xmlns:p14="http://schemas.microsoft.com/office/powerpoint/2010/main" val="2665185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0327-BF05-4958-AC1E-1BD4316E6A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A953A5-A063-4583-B2D9-EEF1EA4F95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9C859C-A2FE-4776-A92A-5C574A2FDC68}"/>
              </a:ext>
            </a:extLst>
          </p:cNvPr>
          <p:cNvSpPr>
            <a:spLocks noGrp="1"/>
          </p:cNvSpPr>
          <p:nvPr>
            <p:ph type="dt" sz="half" idx="10"/>
          </p:nvPr>
        </p:nvSpPr>
        <p:spPr/>
        <p:txBody>
          <a:bodyPr/>
          <a:lstStyle/>
          <a:p>
            <a:fld id="{4D1F0801-CB5D-4432-A65B-676A93D42997}" type="datetimeFigureOut">
              <a:rPr lang="en-GB" smtClean="0"/>
              <a:pPr/>
              <a:t>28/06/2021</a:t>
            </a:fld>
            <a:endParaRPr lang="en-GB"/>
          </a:p>
        </p:txBody>
      </p:sp>
      <p:sp>
        <p:nvSpPr>
          <p:cNvPr id="5" name="Footer Placeholder 4">
            <a:extLst>
              <a:ext uri="{FF2B5EF4-FFF2-40B4-BE49-F238E27FC236}">
                <a16:creationId xmlns:a16="http://schemas.microsoft.com/office/drawing/2014/main" id="{97768359-3AA9-4DF9-B1FD-D167025566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B9E961-D7EB-46D8-AD54-4C6333BD63F8}"/>
              </a:ext>
            </a:extLst>
          </p:cNvPr>
          <p:cNvSpPr>
            <a:spLocks noGrp="1"/>
          </p:cNvSpPr>
          <p:nvPr>
            <p:ph type="sldNum" sz="quarter" idx="12"/>
          </p:nvPr>
        </p:nvSpPr>
        <p:spPr/>
        <p:txBody>
          <a:bodyPr/>
          <a:lstStyle/>
          <a:p>
            <a:fld id="{6C7F0303-CABC-4E1C-BD8A-1E704EDC69A4}" type="slidenum">
              <a:rPr lang="en-GB" smtClean="0"/>
              <a:pPr/>
              <a:t>‹#›</a:t>
            </a:fld>
            <a:endParaRPr lang="en-GB"/>
          </a:p>
        </p:txBody>
      </p:sp>
    </p:spTree>
    <p:extLst>
      <p:ext uri="{BB962C8B-B14F-4D97-AF65-F5344CB8AC3E}">
        <p14:creationId xmlns:p14="http://schemas.microsoft.com/office/powerpoint/2010/main" val="3787015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16E7C-BB9E-4B31-A21A-647B81E7EA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FDAA65E-96DD-48A1-B967-CC0808DF9A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8D78A0-51B2-401B-B78A-201868365EF0}"/>
              </a:ext>
            </a:extLst>
          </p:cNvPr>
          <p:cNvSpPr>
            <a:spLocks noGrp="1"/>
          </p:cNvSpPr>
          <p:nvPr>
            <p:ph type="dt" sz="half" idx="10"/>
          </p:nvPr>
        </p:nvSpPr>
        <p:spPr/>
        <p:txBody>
          <a:bodyPr/>
          <a:lstStyle/>
          <a:p>
            <a:fld id="{4D1F0801-CB5D-4432-A65B-676A93D42997}" type="datetimeFigureOut">
              <a:rPr lang="en-GB" smtClean="0"/>
              <a:pPr/>
              <a:t>28/06/2021</a:t>
            </a:fld>
            <a:endParaRPr lang="en-GB"/>
          </a:p>
        </p:txBody>
      </p:sp>
      <p:sp>
        <p:nvSpPr>
          <p:cNvPr id="5" name="Footer Placeholder 4">
            <a:extLst>
              <a:ext uri="{FF2B5EF4-FFF2-40B4-BE49-F238E27FC236}">
                <a16:creationId xmlns:a16="http://schemas.microsoft.com/office/drawing/2014/main" id="{3C5C4E17-C7E8-4F6A-AAD3-130B2AB293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84AA39-B505-42B6-9343-F130030709BF}"/>
              </a:ext>
            </a:extLst>
          </p:cNvPr>
          <p:cNvSpPr>
            <a:spLocks noGrp="1"/>
          </p:cNvSpPr>
          <p:nvPr>
            <p:ph type="sldNum" sz="quarter" idx="12"/>
          </p:nvPr>
        </p:nvSpPr>
        <p:spPr/>
        <p:txBody>
          <a:bodyPr/>
          <a:lstStyle/>
          <a:p>
            <a:fld id="{6C7F0303-CABC-4E1C-BD8A-1E704EDC69A4}" type="slidenum">
              <a:rPr lang="en-GB" smtClean="0"/>
              <a:pPr/>
              <a:t>‹#›</a:t>
            </a:fld>
            <a:endParaRPr lang="en-GB"/>
          </a:p>
        </p:txBody>
      </p:sp>
    </p:spTree>
    <p:extLst>
      <p:ext uri="{BB962C8B-B14F-4D97-AF65-F5344CB8AC3E}">
        <p14:creationId xmlns:p14="http://schemas.microsoft.com/office/powerpoint/2010/main" val="790822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31E88-FDCD-4362-B92E-4FDB564130E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CF2649A-8098-4738-ACD2-7D8C137107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8BE624D-0673-4423-8373-3F3DC25B18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031BCEE-8F2E-4119-BA24-2B7975B4BC52}"/>
              </a:ext>
            </a:extLst>
          </p:cNvPr>
          <p:cNvSpPr>
            <a:spLocks noGrp="1"/>
          </p:cNvSpPr>
          <p:nvPr>
            <p:ph type="dt" sz="half" idx="10"/>
          </p:nvPr>
        </p:nvSpPr>
        <p:spPr/>
        <p:txBody>
          <a:bodyPr/>
          <a:lstStyle/>
          <a:p>
            <a:fld id="{4D1F0801-CB5D-4432-A65B-676A93D42997}" type="datetimeFigureOut">
              <a:rPr lang="en-GB" smtClean="0"/>
              <a:pPr/>
              <a:t>28/06/2021</a:t>
            </a:fld>
            <a:endParaRPr lang="en-GB"/>
          </a:p>
        </p:txBody>
      </p:sp>
      <p:sp>
        <p:nvSpPr>
          <p:cNvPr id="6" name="Footer Placeholder 5">
            <a:extLst>
              <a:ext uri="{FF2B5EF4-FFF2-40B4-BE49-F238E27FC236}">
                <a16:creationId xmlns:a16="http://schemas.microsoft.com/office/drawing/2014/main" id="{46459309-1994-44ED-88FC-23F12EF6DA9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D7E7044-6512-4A86-B25E-3B576FE143A4}"/>
              </a:ext>
            </a:extLst>
          </p:cNvPr>
          <p:cNvSpPr>
            <a:spLocks noGrp="1"/>
          </p:cNvSpPr>
          <p:nvPr>
            <p:ph type="sldNum" sz="quarter" idx="12"/>
          </p:nvPr>
        </p:nvSpPr>
        <p:spPr/>
        <p:txBody>
          <a:bodyPr/>
          <a:lstStyle/>
          <a:p>
            <a:fld id="{6C7F0303-CABC-4E1C-BD8A-1E704EDC69A4}" type="slidenum">
              <a:rPr lang="en-GB" smtClean="0"/>
              <a:pPr/>
              <a:t>‹#›</a:t>
            </a:fld>
            <a:endParaRPr lang="en-GB"/>
          </a:p>
        </p:txBody>
      </p:sp>
    </p:spTree>
    <p:extLst>
      <p:ext uri="{BB962C8B-B14F-4D97-AF65-F5344CB8AC3E}">
        <p14:creationId xmlns:p14="http://schemas.microsoft.com/office/powerpoint/2010/main" val="2393561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C01E6-1155-47AB-844E-4A26EB16332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9EF83A1-988C-4687-A7F3-4474EFCE89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E4770E-9BC8-41BE-95CB-FA26CF6AA9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CACCDD1-8F7F-4CE7-BCD4-A2EFE32780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0D47B4-664D-4CA3-9B79-0344B79927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430977D-9EC4-4B1D-8E11-E488282B8FFB}"/>
              </a:ext>
            </a:extLst>
          </p:cNvPr>
          <p:cNvSpPr>
            <a:spLocks noGrp="1"/>
          </p:cNvSpPr>
          <p:nvPr>
            <p:ph type="dt" sz="half" idx="10"/>
          </p:nvPr>
        </p:nvSpPr>
        <p:spPr/>
        <p:txBody>
          <a:bodyPr/>
          <a:lstStyle/>
          <a:p>
            <a:fld id="{4D1F0801-CB5D-4432-A65B-676A93D42997}" type="datetimeFigureOut">
              <a:rPr lang="en-GB" smtClean="0"/>
              <a:pPr/>
              <a:t>28/06/2021</a:t>
            </a:fld>
            <a:endParaRPr lang="en-GB"/>
          </a:p>
        </p:txBody>
      </p:sp>
      <p:sp>
        <p:nvSpPr>
          <p:cNvPr id="8" name="Footer Placeholder 7">
            <a:extLst>
              <a:ext uri="{FF2B5EF4-FFF2-40B4-BE49-F238E27FC236}">
                <a16:creationId xmlns:a16="http://schemas.microsoft.com/office/drawing/2014/main" id="{758C72A7-BB1C-4322-8C79-8EE2322A18B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F86D3A2-4B31-4B29-A5CA-EBEA74F92925}"/>
              </a:ext>
            </a:extLst>
          </p:cNvPr>
          <p:cNvSpPr>
            <a:spLocks noGrp="1"/>
          </p:cNvSpPr>
          <p:nvPr>
            <p:ph type="sldNum" sz="quarter" idx="12"/>
          </p:nvPr>
        </p:nvSpPr>
        <p:spPr/>
        <p:txBody>
          <a:bodyPr/>
          <a:lstStyle/>
          <a:p>
            <a:fld id="{6C7F0303-CABC-4E1C-BD8A-1E704EDC69A4}" type="slidenum">
              <a:rPr lang="en-GB" smtClean="0"/>
              <a:pPr/>
              <a:t>‹#›</a:t>
            </a:fld>
            <a:endParaRPr lang="en-GB"/>
          </a:p>
        </p:txBody>
      </p:sp>
    </p:spTree>
    <p:extLst>
      <p:ext uri="{BB962C8B-B14F-4D97-AF65-F5344CB8AC3E}">
        <p14:creationId xmlns:p14="http://schemas.microsoft.com/office/powerpoint/2010/main" val="256490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15B47-9B4A-4488-A444-FB398A359AC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707D5C6-853A-4883-970D-10DB57A952CB}"/>
              </a:ext>
            </a:extLst>
          </p:cNvPr>
          <p:cNvSpPr>
            <a:spLocks noGrp="1"/>
          </p:cNvSpPr>
          <p:nvPr>
            <p:ph type="dt" sz="half" idx="10"/>
          </p:nvPr>
        </p:nvSpPr>
        <p:spPr/>
        <p:txBody>
          <a:bodyPr/>
          <a:lstStyle/>
          <a:p>
            <a:fld id="{4D1F0801-CB5D-4432-A65B-676A93D42997}" type="datetimeFigureOut">
              <a:rPr lang="en-GB" smtClean="0"/>
              <a:pPr/>
              <a:t>28/06/2021</a:t>
            </a:fld>
            <a:endParaRPr lang="en-GB"/>
          </a:p>
        </p:txBody>
      </p:sp>
      <p:sp>
        <p:nvSpPr>
          <p:cNvPr id="4" name="Footer Placeholder 3">
            <a:extLst>
              <a:ext uri="{FF2B5EF4-FFF2-40B4-BE49-F238E27FC236}">
                <a16:creationId xmlns:a16="http://schemas.microsoft.com/office/drawing/2014/main" id="{F42DF8A4-15E2-4E4C-B364-9675A71B339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2FD57A4-BED5-4F3F-B5C5-315734F403F1}"/>
              </a:ext>
            </a:extLst>
          </p:cNvPr>
          <p:cNvSpPr>
            <a:spLocks noGrp="1"/>
          </p:cNvSpPr>
          <p:nvPr>
            <p:ph type="sldNum" sz="quarter" idx="12"/>
          </p:nvPr>
        </p:nvSpPr>
        <p:spPr/>
        <p:txBody>
          <a:bodyPr/>
          <a:lstStyle/>
          <a:p>
            <a:fld id="{6C7F0303-CABC-4E1C-BD8A-1E704EDC69A4}" type="slidenum">
              <a:rPr lang="en-GB" smtClean="0"/>
              <a:pPr/>
              <a:t>‹#›</a:t>
            </a:fld>
            <a:endParaRPr lang="en-GB"/>
          </a:p>
        </p:txBody>
      </p:sp>
    </p:spTree>
    <p:extLst>
      <p:ext uri="{BB962C8B-B14F-4D97-AF65-F5344CB8AC3E}">
        <p14:creationId xmlns:p14="http://schemas.microsoft.com/office/powerpoint/2010/main" val="1898629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C336E6-7B0C-4C5F-9748-E36618276986}"/>
              </a:ext>
            </a:extLst>
          </p:cNvPr>
          <p:cNvSpPr>
            <a:spLocks noGrp="1"/>
          </p:cNvSpPr>
          <p:nvPr>
            <p:ph type="dt" sz="half" idx="10"/>
          </p:nvPr>
        </p:nvSpPr>
        <p:spPr/>
        <p:txBody>
          <a:bodyPr/>
          <a:lstStyle/>
          <a:p>
            <a:fld id="{4D1F0801-CB5D-4432-A65B-676A93D42997}" type="datetimeFigureOut">
              <a:rPr lang="en-GB" smtClean="0"/>
              <a:pPr/>
              <a:t>28/06/2021</a:t>
            </a:fld>
            <a:endParaRPr lang="en-GB"/>
          </a:p>
        </p:txBody>
      </p:sp>
      <p:sp>
        <p:nvSpPr>
          <p:cNvPr id="3" name="Footer Placeholder 2">
            <a:extLst>
              <a:ext uri="{FF2B5EF4-FFF2-40B4-BE49-F238E27FC236}">
                <a16:creationId xmlns:a16="http://schemas.microsoft.com/office/drawing/2014/main" id="{78B3C3A6-D329-449A-8D91-A9470D32BDF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A869F15-F54E-4725-BCAF-1B63DBAF6E82}"/>
              </a:ext>
            </a:extLst>
          </p:cNvPr>
          <p:cNvSpPr>
            <a:spLocks noGrp="1"/>
          </p:cNvSpPr>
          <p:nvPr>
            <p:ph type="sldNum" sz="quarter" idx="12"/>
          </p:nvPr>
        </p:nvSpPr>
        <p:spPr/>
        <p:txBody>
          <a:bodyPr/>
          <a:lstStyle/>
          <a:p>
            <a:fld id="{6C7F0303-CABC-4E1C-BD8A-1E704EDC69A4}" type="slidenum">
              <a:rPr lang="en-GB" smtClean="0"/>
              <a:pPr/>
              <a:t>‹#›</a:t>
            </a:fld>
            <a:endParaRPr lang="en-GB"/>
          </a:p>
        </p:txBody>
      </p:sp>
    </p:spTree>
    <p:extLst>
      <p:ext uri="{BB962C8B-B14F-4D97-AF65-F5344CB8AC3E}">
        <p14:creationId xmlns:p14="http://schemas.microsoft.com/office/powerpoint/2010/main" val="446473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EC20B-EAB1-42AE-B63D-F2FE46C191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FD6BB56-5499-4917-A5CA-463D9CA1EA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F858C04-B3B2-4E71-8B6E-5D0C0EA423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F35DB7-A917-441D-BF7B-D2D5A9A10BC3}"/>
              </a:ext>
            </a:extLst>
          </p:cNvPr>
          <p:cNvSpPr>
            <a:spLocks noGrp="1"/>
          </p:cNvSpPr>
          <p:nvPr>
            <p:ph type="dt" sz="half" idx="10"/>
          </p:nvPr>
        </p:nvSpPr>
        <p:spPr/>
        <p:txBody>
          <a:bodyPr/>
          <a:lstStyle/>
          <a:p>
            <a:fld id="{4D1F0801-CB5D-4432-A65B-676A93D42997}" type="datetimeFigureOut">
              <a:rPr lang="en-GB" smtClean="0"/>
              <a:pPr/>
              <a:t>28/06/2021</a:t>
            </a:fld>
            <a:endParaRPr lang="en-GB"/>
          </a:p>
        </p:txBody>
      </p:sp>
      <p:sp>
        <p:nvSpPr>
          <p:cNvPr id="6" name="Footer Placeholder 5">
            <a:extLst>
              <a:ext uri="{FF2B5EF4-FFF2-40B4-BE49-F238E27FC236}">
                <a16:creationId xmlns:a16="http://schemas.microsoft.com/office/drawing/2014/main" id="{EF8AE488-EA5F-45A7-A0F7-47E9EF6FD3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F178E8-D4E4-40AD-9801-30CAF86F6395}"/>
              </a:ext>
            </a:extLst>
          </p:cNvPr>
          <p:cNvSpPr>
            <a:spLocks noGrp="1"/>
          </p:cNvSpPr>
          <p:nvPr>
            <p:ph type="sldNum" sz="quarter" idx="12"/>
          </p:nvPr>
        </p:nvSpPr>
        <p:spPr/>
        <p:txBody>
          <a:bodyPr/>
          <a:lstStyle/>
          <a:p>
            <a:fld id="{6C7F0303-CABC-4E1C-BD8A-1E704EDC69A4}" type="slidenum">
              <a:rPr lang="en-GB" smtClean="0"/>
              <a:pPr/>
              <a:t>‹#›</a:t>
            </a:fld>
            <a:endParaRPr lang="en-GB"/>
          </a:p>
        </p:txBody>
      </p:sp>
    </p:spTree>
    <p:extLst>
      <p:ext uri="{BB962C8B-B14F-4D97-AF65-F5344CB8AC3E}">
        <p14:creationId xmlns:p14="http://schemas.microsoft.com/office/powerpoint/2010/main" val="929568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56F9A-2824-49DA-B41C-3F74C17693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41CF6BE-FD0A-4831-9A45-58D02895AA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25E3C20-16F7-42F9-A42A-FE9EAB6514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5F8822-8B8F-40E1-A1F1-0BB6669C14FD}"/>
              </a:ext>
            </a:extLst>
          </p:cNvPr>
          <p:cNvSpPr>
            <a:spLocks noGrp="1"/>
          </p:cNvSpPr>
          <p:nvPr>
            <p:ph type="dt" sz="half" idx="10"/>
          </p:nvPr>
        </p:nvSpPr>
        <p:spPr/>
        <p:txBody>
          <a:bodyPr/>
          <a:lstStyle/>
          <a:p>
            <a:fld id="{4D1F0801-CB5D-4432-A65B-676A93D42997}" type="datetimeFigureOut">
              <a:rPr lang="en-GB" smtClean="0"/>
              <a:pPr/>
              <a:t>28/06/2021</a:t>
            </a:fld>
            <a:endParaRPr lang="en-GB"/>
          </a:p>
        </p:txBody>
      </p:sp>
      <p:sp>
        <p:nvSpPr>
          <p:cNvPr id="6" name="Footer Placeholder 5">
            <a:extLst>
              <a:ext uri="{FF2B5EF4-FFF2-40B4-BE49-F238E27FC236}">
                <a16:creationId xmlns:a16="http://schemas.microsoft.com/office/drawing/2014/main" id="{C7BC5B24-8EE5-4B9B-A656-CA5E9788B5C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901F9B-BF47-49FD-8CE9-01620C206407}"/>
              </a:ext>
            </a:extLst>
          </p:cNvPr>
          <p:cNvSpPr>
            <a:spLocks noGrp="1"/>
          </p:cNvSpPr>
          <p:nvPr>
            <p:ph type="sldNum" sz="quarter" idx="12"/>
          </p:nvPr>
        </p:nvSpPr>
        <p:spPr/>
        <p:txBody>
          <a:bodyPr/>
          <a:lstStyle/>
          <a:p>
            <a:fld id="{6C7F0303-CABC-4E1C-BD8A-1E704EDC69A4}" type="slidenum">
              <a:rPr lang="en-GB" smtClean="0"/>
              <a:pPr/>
              <a:t>‹#›</a:t>
            </a:fld>
            <a:endParaRPr lang="en-GB"/>
          </a:p>
        </p:txBody>
      </p:sp>
    </p:spTree>
    <p:extLst>
      <p:ext uri="{BB962C8B-B14F-4D97-AF65-F5344CB8AC3E}">
        <p14:creationId xmlns:p14="http://schemas.microsoft.com/office/powerpoint/2010/main" val="850282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4659B"/>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D49F4E-6069-49F3-9C15-A0C3D601B9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2D6046E-174B-4092-B010-C6E12F5580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BB518F-D012-49D4-98CB-BD3C99BCF3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1F0801-CB5D-4432-A65B-676A93D42997}" type="datetimeFigureOut">
              <a:rPr lang="en-GB" smtClean="0"/>
              <a:pPr/>
              <a:t>28/06/2021</a:t>
            </a:fld>
            <a:endParaRPr lang="en-GB"/>
          </a:p>
        </p:txBody>
      </p:sp>
      <p:sp>
        <p:nvSpPr>
          <p:cNvPr id="5" name="Footer Placeholder 4">
            <a:extLst>
              <a:ext uri="{FF2B5EF4-FFF2-40B4-BE49-F238E27FC236}">
                <a16:creationId xmlns:a16="http://schemas.microsoft.com/office/drawing/2014/main" id="{E71127B8-7AD5-4F8D-A90D-3E7E832277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AE8B9BC-FB32-4BE4-8960-EF0AD30AF6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7F0303-CABC-4E1C-BD8A-1E704EDC69A4}" type="slidenum">
              <a:rPr lang="en-GB" smtClean="0"/>
              <a:pPr/>
              <a:t>‹#›</a:t>
            </a:fld>
            <a:endParaRPr lang="en-GB"/>
          </a:p>
        </p:txBody>
      </p:sp>
    </p:spTree>
    <p:extLst>
      <p:ext uri="{BB962C8B-B14F-4D97-AF65-F5344CB8AC3E}">
        <p14:creationId xmlns:p14="http://schemas.microsoft.com/office/powerpoint/2010/main" val="2001189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video" Target="https://www.youtube.com/embed/OOLZDaTgIaM?list=PLsrihTmACj3PYnw3HwyEtyd_VG5HVWZOw" TargetMode="Externa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video" Target="https://www.youtube.com/embed/KJgEYDVmgYk?list=PLIcePO_eJb2_EElTdFm1PFLNkH17EQcV-" TargetMode="Externa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slideLayout" Target="../slideLayouts/slideLayout2.xml"/><Relationship Id="rId1" Type="http://schemas.openxmlformats.org/officeDocument/2006/relationships/video" Target="https://www.youtube.com/embed/XcOwjYPozi0?feature=oembed" TargetMode="External"/><Relationship Id="rId5" Type="http://schemas.openxmlformats.org/officeDocument/2006/relationships/image" Target="../media/image39.jpeg"/><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slideLayout" Target="../slideLayouts/slideLayout2.xml"/><Relationship Id="rId7" Type="http://schemas.openxmlformats.org/officeDocument/2006/relationships/image" Target="../media/image41.jpeg"/><Relationship Id="rId2" Type="http://schemas.openxmlformats.org/officeDocument/2006/relationships/video" Target="https://www.youtube.com/embed/wwriA0QNf2M?feature=oembed" TargetMode="External"/><Relationship Id="rId1" Type="http://schemas.openxmlformats.org/officeDocument/2006/relationships/video" Target="https://www.youtube.com/embed/hkkFZH1pSG0?feature=oembed" TargetMode="External"/><Relationship Id="rId6" Type="http://schemas.openxmlformats.org/officeDocument/2006/relationships/hyperlink" Target="http://www.dioceseofsalford.org.uk/faith/sacraments/parents-videos/" TargetMode="External"/><Relationship Id="rId5" Type="http://schemas.openxmlformats.org/officeDocument/2006/relationships/image" Target="../media/image40.jpeg"/><Relationship Id="rId10" Type="http://schemas.openxmlformats.org/officeDocument/2006/relationships/image" Target="../media/image43.png"/><Relationship Id="rId4" Type="http://schemas.openxmlformats.org/officeDocument/2006/relationships/image" Target="../media/image27.jpeg"/><Relationship Id="rId9" Type="http://schemas.openxmlformats.org/officeDocument/2006/relationships/hyperlink" Target="http://www.dioceseofsalford.org.uk/wp-content/uploads/Order-of-Mass-Booklet.pdf"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COo9G3V0dx4?feature=oembed" TargetMode="External"/><Relationship Id="rId5" Type="http://schemas.openxmlformats.org/officeDocument/2006/relationships/image" Target="../media/image45.jpeg"/><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jdz44UStfMk?list=PLIcePO_eJb2_EElTdFm1PFLNkH17EQcV-" TargetMode="Externa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hffz-FWje9c?feature=oembed" TargetMode="External"/><Relationship Id="rId5" Type="http://schemas.openxmlformats.org/officeDocument/2006/relationships/image" Target="../media/image8.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jpeg"/><Relationship Id="rId2" Type="http://schemas.openxmlformats.org/officeDocument/2006/relationships/video" Target="https://www.youtube.com/embed/1zQ6BIJ2RbY?feature=oembed" TargetMode="External"/><Relationship Id="rId1" Type="http://schemas.openxmlformats.org/officeDocument/2006/relationships/video" Target="https://www.youtube.com/embed/4e7N59vtFzk?feature=oembed" TargetMode="External"/><Relationship Id="rId6" Type="http://schemas.openxmlformats.org/officeDocument/2006/relationships/image" Target="../media/image10.jpeg"/><Relationship Id="rId5" Type="http://schemas.openxmlformats.org/officeDocument/2006/relationships/image" Target="../media/image4.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ideo" Target="https://www.youtube.com/embed/f01O5o42bh0?feature=oembed" TargetMode="External"/><Relationship Id="rId5" Type="http://schemas.openxmlformats.org/officeDocument/2006/relationships/image" Target="../media/image4.jpe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7.jpeg"/><Relationship Id="rId2" Type="http://schemas.openxmlformats.org/officeDocument/2006/relationships/video" Target="https://www.youtube.com/embed/QE_sm2f4dzY?feature=oembed" TargetMode="External"/><Relationship Id="rId1" Type="http://schemas.openxmlformats.org/officeDocument/2006/relationships/video" Target="https://www.youtube.com/embed/ePf6Wy-vfgM?feature=oembed" TargetMode="Externa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2DF23EA5-1C2A-4159-AE93-4774E667A65E}"/>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6930190" y="882315"/>
            <a:ext cx="3750043" cy="3750043"/>
          </a:xfrm>
          <a:prstGeom prst="rect">
            <a:avLst/>
          </a:prstGeom>
        </p:spPr>
      </p:pic>
      <p:sp>
        <p:nvSpPr>
          <p:cNvPr id="12" name="TextBox 11">
            <a:extLst>
              <a:ext uri="{FF2B5EF4-FFF2-40B4-BE49-F238E27FC236}">
                <a16:creationId xmlns:a16="http://schemas.microsoft.com/office/drawing/2014/main" id="{CD0D190A-133C-4664-BD79-9A9F9244B8A4}"/>
              </a:ext>
            </a:extLst>
          </p:cNvPr>
          <p:cNvSpPr txBox="1"/>
          <p:nvPr/>
        </p:nvSpPr>
        <p:spPr>
          <a:xfrm>
            <a:off x="2579495" y="2162051"/>
            <a:ext cx="4787116" cy="1190570"/>
          </a:xfrm>
          <a:prstGeom prst="rect">
            <a:avLst/>
          </a:prstGeom>
          <a:noFill/>
        </p:spPr>
        <p:txBody>
          <a:bodyPr wrap="square" rtlCol="0">
            <a:prstTxWarp prst="textPlain">
              <a:avLst/>
            </a:prstTxWarp>
            <a:spAutoFit/>
          </a:bodyPr>
          <a:lstStyle/>
          <a:p>
            <a:pPr algn="ctr"/>
            <a:r>
              <a:rPr lang="en-GB" sz="5400" b="1" dirty="0">
                <a:solidFill>
                  <a:srgbClr val="FFCC00"/>
                </a:solidFill>
                <a:latin typeface="Trebuchet MS" panose="020B0603020202020204" pitchFamily="34" charset="0"/>
                <a:cs typeface="Cavolini" panose="020B0502040204020203" pitchFamily="66" charset="0"/>
              </a:rPr>
              <a:t>CAMINO</a:t>
            </a:r>
          </a:p>
        </p:txBody>
      </p:sp>
      <p:sp>
        <p:nvSpPr>
          <p:cNvPr id="13" name="TextBox 12">
            <a:extLst>
              <a:ext uri="{FF2B5EF4-FFF2-40B4-BE49-F238E27FC236}">
                <a16:creationId xmlns:a16="http://schemas.microsoft.com/office/drawing/2014/main" id="{E196F29A-B3F6-4331-8840-EA3424C564BE}"/>
              </a:ext>
            </a:extLst>
          </p:cNvPr>
          <p:cNvSpPr txBox="1"/>
          <p:nvPr/>
        </p:nvSpPr>
        <p:spPr>
          <a:xfrm>
            <a:off x="2189847" y="3459050"/>
            <a:ext cx="5791000" cy="646331"/>
          </a:xfrm>
          <a:prstGeom prst="rect">
            <a:avLst/>
          </a:prstGeom>
          <a:noFill/>
        </p:spPr>
        <p:txBody>
          <a:bodyPr wrap="square" rtlCol="0">
            <a:spAutoFit/>
          </a:bodyPr>
          <a:lstStyle/>
          <a:p>
            <a:pPr algn="ctr"/>
            <a:r>
              <a:rPr lang="en-GB" sz="3600" dirty="0">
                <a:solidFill>
                  <a:srgbClr val="FFCC00"/>
                </a:solidFill>
                <a:latin typeface="Trebuchet MS" panose="020B0603020202020204" pitchFamily="34" charset="0"/>
                <a:cs typeface="Cavolini" panose="020B0502040204020203" pitchFamily="66" charset="0"/>
              </a:rPr>
              <a:t>Making the Journey…</a:t>
            </a:r>
          </a:p>
        </p:txBody>
      </p:sp>
      <p:sp>
        <p:nvSpPr>
          <p:cNvPr id="16" name="TextBox 15">
            <a:extLst>
              <a:ext uri="{FF2B5EF4-FFF2-40B4-BE49-F238E27FC236}">
                <a16:creationId xmlns:a16="http://schemas.microsoft.com/office/drawing/2014/main" id="{54BEB45C-D797-4F15-861C-3E5F9F7DBE70}"/>
              </a:ext>
            </a:extLst>
          </p:cNvPr>
          <p:cNvSpPr txBox="1"/>
          <p:nvPr/>
        </p:nvSpPr>
        <p:spPr>
          <a:xfrm>
            <a:off x="914400" y="5112456"/>
            <a:ext cx="10363199" cy="1569660"/>
          </a:xfrm>
          <a:prstGeom prst="rect">
            <a:avLst/>
          </a:prstGeom>
          <a:noFill/>
        </p:spPr>
        <p:txBody>
          <a:bodyPr wrap="square" rtlCol="0">
            <a:spAutoFit/>
          </a:bodyPr>
          <a:lstStyle/>
          <a:p>
            <a:pPr algn="ctr"/>
            <a:r>
              <a:rPr lang="en-GB" sz="3200" b="1" dirty="0">
                <a:solidFill>
                  <a:schemeClr val="bg1"/>
                </a:solidFill>
                <a:latin typeface="Trebuchet MS" panose="020B0603020202020204" pitchFamily="34" charset="0"/>
                <a:cs typeface="Cavolini" panose="020B0502040204020203" pitchFamily="66" charset="0"/>
              </a:rPr>
              <a:t>Session 15 </a:t>
            </a:r>
          </a:p>
          <a:p>
            <a:pPr algn="ctr"/>
            <a:r>
              <a:rPr lang="en-GB" sz="3200" dirty="0">
                <a:solidFill>
                  <a:schemeClr val="bg1"/>
                </a:solidFill>
                <a:latin typeface="Trebuchet MS" panose="020B0603020202020204" pitchFamily="34" charset="0"/>
                <a:cs typeface="Cavolini" panose="020B0502040204020203" pitchFamily="66" charset="0"/>
              </a:rPr>
              <a:t>Making the journey with the Mass – </a:t>
            </a:r>
            <a:br>
              <a:rPr lang="en-GB" sz="3200" dirty="0">
                <a:solidFill>
                  <a:schemeClr val="bg1"/>
                </a:solidFill>
                <a:latin typeface="Trebuchet MS" panose="020B0603020202020204" pitchFamily="34" charset="0"/>
                <a:cs typeface="Cavolini" panose="020B0502040204020203" pitchFamily="66" charset="0"/>
              </a:rPr>
            </a:br>
            <a:r>
              <a:rPr lang="en-GB" sz="3200" dirty="0">
                <a:solidFill>
                  <a:schemeClr val="bg1"/>
                </a:solidFill>
                <a:latin typeface="Trebuchet MS" panose="020B0603020202020204" pitchFamily="34" charset="0"/>
                <a:cs typeface="Cavolini" panose="020B0502040204020203" pitchFamily="66" charset="0"/>
              </a:rPr>
              <a:t>The Liturgy of the Word &amp; Eucharist</a:t>
            </a:r>
          </a:p>
        </p:txBody>
      </p:sp>
      <p:pic>
        <p:nvPicPr>
          <p:cNvPr id="18" name="Picture 17" descr="Logo&#10;&#10;Description automatically generated with medium confidence">
            <a:extLst>
              <a:ext uri="{FF2B5EF4-FFF2-40B4-BE49-F238E27FC236}">
                <a16:creationId xmlns:a16="http://schemas.microsoft.com/office/drawing/2014/main" id="{346D0A1F-593E-4778-8272-AB293CA778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0114" y="112872"/>
            <a:ext cx="3590733" cy="646332"/>
          </a:xfrm>
          <a:prstGeom prst="rect">
            <a:avLst/>
          </a:prstGeom>
        </p:spPr>
      </p:pic>
    </p:spTree>
    <p:extLst>
      <p:ext uri="{BB962C8B-B14F-4D97-AF65-F5344CB8AC3E}">
        <p14:creationId xmlns:p14="http://schemas.microsoft.com/office/powerpoint/2010/main" val="1457791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E252B"/>
        </a:solidFill>
        <a:effectLst/>
      </p:bgPr>
    </p:bg>
    <p:spTree>
      <p:nvGrpSpPr>
        <p:cNvPr id="1" name=""/>
        <p:cNvGrpSpPr/>
        <p:nvPr/>
      </p:nvGrpSpPr>
      <p:grpSpPr>
        <a:xfrm>
          <a:off x="0" y="0"/>
          <a:ext cx="0" cy="0"/>
          <a:chOff x="0" y="0"/>
          <a:chExt cx="0" cy="0"/>
        </a:xfrm>
      </p:grpSpPr>
      <p:pic>
        <p:nvPicPr>
          <p:cNvPr id="13" name="Content Placeholder 12" descr="Text&#10;&#10;Description automatically generated with low confidence">
            <a:extLst>
              <a:ext uri="{FF2B5EF4-FFF2-40B4-BE49-F238E27FC236}">
                <a16:creationId xmlns:a16="http://schemas.microsoft.com/office/drawing/2014/main" id="{C9270646-37A6-4CE3-87EB-5479DE07BAF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5811" r="27226"/>
          <a:stretch/>
        </p:blipFill>
        <p:spPr>
          <a:xfrm>
            <a:off x="0" y="4090737"/>
            <a:ext cx="4748463" cy="2789154"/>
          </a:xfrm>
        </p:spPr>
      </p:pic>
      <p:sp>
        <p:nvSpPr>
          <p:cNvPr id="14" name="TextBox 13">
            <a:extLst>
              <a:ext uri="{FF2B5EF4-FFF2-40B4-BE49-F238E27FC236}">
                <a16:creationId xmlns:a16="http://schemas.microsoft.com/office/drawing/2014/main" id="{02FE8839-9388-4B00-83EA-13028E51FA68}"/>
              </a:ext>
            </a:extLst>
          </p:cNvPr>
          <p:cNvSpPr txBox="1"/>
          <p:nvPr/>
        </p:nvSpPr>
        <p:spPr>
          <a:xfrm>
            <a:off x="616990" y="262485"/>
            <a:ext cx="7630258" cy="523220"/>
          </a:xfrm>
          <a:prstGeom prst="rect">
            <a:avLst/>
          </a:prstGeom>
          <a:noFill/>
        </p:spPr>
        <p:txBody>
          <a:bodyPr wrap="square" rtlCol="0">
            <a:spAutoFit/>
          </a:bodyPr>
          <a:lstStyle/>
          <a:p>
            <a:r>
              <a:rPr lang="en-GB" sz="2800" b="1" dirty="0">
                <a:solidFill>
                  <a:schemeClr val="bg1"/>
                </a:solidFill>
                <a:latin typeface="Trebuchet MS" panose="020B0603020202020204" pitchFamily="34" charset="0"/>
              </a:rPr>
              <a:t>Scripture Reading - </a:t>
            </a:r>
            <a:r>
              <a:rPr lang="en-GB" sz="2800" dirty="0">
                <a:solidFill>
                  <a:schemeClr val="bg1"/>
                </a:solidFill>
                <a:latin typeface="Trebuchet MS" panose="020B0603020202020204" pitchFamily="34" charset="0"/>
              </a:rPr>
              <a:t>1Cor 11:23-26</a:t>
            </a:r>
            <a:r>
              <a:rPr lang="en-GB" sz="2800" b="1" dirty="0">
                <a:solidFill>
                  <a:schemeClr val="bg1"/>
                </a:solidFill>
                <a:latin typeface="Trebuchet MS" panose="020B0603020202020204" pitchFamily="34" charset="0"/>
              </a:rPr>
              <a:t> </a:t>
            </a:r>
          </a:p>
        </p:txBody>
      </p:sp>
      <p:pic>
        <p:nvPicPr>
          <p:cNvPr id="15" name="Picture 14" descr="Icon&#10;&#10;Description automatically generated">
            <a:extLst>
              <a:ext uri="{FF2B5EF4-FFF2-40B4-BE49-F238E27FC236}">
                <a16:creationId xmlns:a16="http://schemas.microsoft.com/office/drawing/2014/main" id="{FD3AC81B-283A-40B3-819C-5D7787CBA393}"/>
              </a:ext>
            </a:extLst>
          </p:cNvPr>
          <p:cNvPicPr>
            <a:picLocks noChangeAspect="1"/>
          </p:cNvPicPr>
          <p:nvPr/>
        </p:nvPicPr>
        <p:blipFill>
          <a:blip r:embed="rId3" cstate="print">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10411327" y="5229726"/>
            <a:ext cx="1483895" cy="1483895"/>
          </a:xfrm>
          <a:prstGeom prst="rect">
            <a:avLst/>
          </a:prstGeom>
        </p:spPr>
      </p:pic>
      <p:sp>
        <p:nvSpPr>
          <p:cNvPr id="6" name="Rectangle 5"/>
          <p:cNvSpPr/>
          <p:nvPr/>
        </p:nvSpPr>
        <p:spPr>
          <a:xfrm>
            <a:off x="1743802" y="1318085"/>
            <a:ext cx="9409472" cy="3323987"/>
          </a:xfrm>
          <a:prstGeom prst="rect">
            <a:avLst/>
          </a:prstGeom>
        </p:spPr>
        <p:txBody>
          <a:bodyPr wrap="square">
            <a:spAutoFit/>
          </a:bodyPr>
          <a:lstStyle/>
          <a:p>
            <a:r>
              <a:rPr lang="en-GB" sz="2400" dirty="0">
                <a:solidFill>
                  <a:srgbClr val="FFFFFF"/>
                </a:solidFill>
              </a:rPr>
              <a:t>For the tradition I received from the Lord and also handed on to you is that on the night he was betrayed, the Lord Jesus took some bread,  and after he had given thanks, he broke it, and he said, 'This is my body, which is for you; do this in remembrance of me.‘ And in the same way, with the cup after supper, saying, 'This cup is the new covenant in my blood. Whenever you drink it, do this as a memorial of me.‘  Whenever you eat this bread, then, and drink this cup, you are proclaiming the Lord's death until he comes.</a:t>
            </a:r>
          </a:p>
          <a:p>
            <a:endParaRPr lang="en-GB" dirty="0">
              <a:solidFill>
                <a:srgbClr val="FFFFFF"/>
              </a:solidFill>
            </a:endParaRPr>
          </a:p>
        </p:txBody>
      </p:sp>
      <p:pic>
        <p:nvPicPr>
          <p:cNvPr id="3" name="Picture 2" descr="A group of people sitting around a table&#10;&#10;Description automatically generated with medium confidence">
            <a:extLst>
              <a:ext uri="{FF2B5EF4-FFF2-40B4-BE49-F238E27FC236}">
                <a16:creationId xmlns:a16="http://schemas.microsoft.com/office/drawing/2014/main" id="{5CE13C8E-DDAB-4DD9-8552-05265869D5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8184" y="4442078"/>
            <a:ext cx="4263081" cy="21315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6505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9" y="1685109"/>
            <a:ext cx="9953897" cy="3572691"/>
          </a:xfrm>
        </p:spPr>
        <p:txBody>
          <a:bodyPr>
            <a:normAutofit/>
          </a:bodyPr>
          <a:lstStyle/>
          <a:p>
            <a:pPr algn="l"/>
            <a:r>
              <a:rPr lang="en-GB" b="1" u="sng" dirty="0">
                <a:solidFill>
                  <a:schemeClr val="bg1"/>
                </a:solidFill>
                <a:latin typeface="Trebuchet MS" panose="020B0603020202020204" pitchFamily="34" charset="0"/>
              </a:rPr>
              <a:t>Key phrases/words</a:t>
            </a:r>
          </a:p>
          <a:p>
            <a:pPr algn="l"/>
            <a:endParaRPr lang="en-GB" dirty="0">
              <a:solidFill>
                <a:schemeClr val="bg1"/>
              </a:solidFill>
              <a:latin typeface="Trebuchet MS" panose="020B0603020202020204" pitchFamily="34" charset="0"/>
            </a:endParaRPr>
          </a:p>
          <a:p>
            <a:pPr algn="l"/>
            <a:r>
              <a:rPr lang="en-GB" dirty="0">
                <a:solidFill>
                  <a:schemeClr val="bg1"/>
                </a:solidFill>
                <a:latin typeface="Trebuchet MS" panose="020B0603020202020204" pitchFamily="34" charset="0"/>
              </a:rPr>
              <a:t>Tradition – handed on			Body - blood</a:t>
            </a:r>
          </a:p>
          <a:p>
            <a:pPr algn="l"/>
            <a:r>
              <a:rPr lang="en-GB" dirty="0">
                <a:solidFill>
                  <a:schemeClr val="bg1"/>
                </a:solidFill>
                <a:latin typeface="Trebuchet MS" panose="020B0603020202020204" pitchFamily="34" charset="0"/>
              </a:rPr>
              <a:t>Received from the Lord			Covenant</a:t>
            </a:r>
          </a:p>
          <a:p>
            <a:pPr algn="l"/>
            <a:r>
              <a:rPr lang="en-GB" dirty="0">
                <a:solidFill>
                  <a:schemeClr val="bg1"/>
                </a:solidFill>
                <a:latin typeface="Trebuchet MS" panose="020B0603020202020204" pitchFamily="34" charset="0"/>
              </a:rPr>
              <a:t>Bread – wine					Memorial</a:t>
            </a:r>
          </a:p>
          <a:p>
            <a:pPr algn="l"/>
            <a:r>
              <a:rPr lang="en-GB" dirty="0">
                <a:solidFill>
                  <a:schemeClr val="bg1"/>
                </a:solidFill>
                <a:latin typeface="Trebuchet MS" panose="020B0603020202020204" pitchFamily="34" charset="0"/>
              </a:rPr>
              <a:t>Gave thanks					Proclaim the Lord’s death</a:t>
            </a:r>
          </a:p>
          <a:p>
            <a:pPr algn="l"/>
            <a:r>
              <a:rPr lang="en-GB" dirty="0">
                <a:solidFill>
                  <a:schemeClr val="bg1"/>
                </a:solidFill>
                <a:latin typeface="Trebuchet MS" panose="020B0603020202020204" pitchFamily="34" charset="0"/>
              </a:rPr>
              <a:t>Broke</a:t>
            </a:r>
          </a:p>
          <a:p>
            <a:pPr algn="l"/>
            <a:endParaRPr lang="en-GB" dirty="0"/>
          </a:p>
        </p:txBody>
      </p:sp>
      <p:sp>
        <p:nvSpPr>
          <p:cNvPr id="6" name="TextBox 5">
            <a:extLst>
              <a:ext uri="{FF2B5EF4-FFF2-40B4-BE49-F238E27FC236}">
                <a16:creationId xmlns:a16="http://schemas.microsoft.com/office/drawing/2014/main" id="{E45CA5F2-7071-4EB6-879F-25B6F49A8A2D}"/>
              </a:ext>
            </a:extLst>
          </p:cNvPr>
          <p:cNvSpPr txBox="1"/>
          <p:nvPr/>
        </p:nvSpPr>
        <p:spPr>
          <a:xfrm>
            <a:off x="616990"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What is Mass?</a:t>
            </a:r>
          </a:p>
        </p:txBody>
      </p:sp>
      <p:pic>
        <p:nvPicPr>
          <p:cNvPr id="7" name="Picture 6" descr="Icon&#10;&#10;Description automatically generated">
            <a:extLst>
              <a:ext uri="{FF2B5EF4-FFF2-40B4-BE49-F238E27FC236}">
                <a16:creationId xmlns:a16="http://schemas.microsoft.com/office/drawing/2014/main" id="{F2E1DCFB-8509-4E35-964F-6484AA3BD105}"/>
              </a:ext>
            </a:extLst>
          </p:cNvPr>
          <p:cNvPicPr>
            <a:picLocks noChangeAspect="1"/>
          </p:cNvPicPr>
          <p:nvPr/>
        </p:nvPicPr>
        <p:blipFill>
          <a:blip r:embed="rId2" cstate="print">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176281" y="5228844"/>
            <a:ext cx="1483895" cy="1483895"/>
          </a:xfrm>
          <a:prstGeom prst="rect">
            <a:avLst/>
          </a:prstGeom>
        </p:spPr>
      </p:pic>
      <p:pic>
        <p:nvPicPr>
          <p:cNvPr id="11" name="Picture 10" descr="Text, letter&#10;&#10;Description automatically generated">
            <a:extLst>
              <a:ext uri="{FF2B5EF4-FFF2-40B4-BE49-F238E27FC236}">
                <a16:creationId xmlns:a16="http://schemas.microsoft.com/office/drawing/2014/main" id="{3C1E376F-F975-4224-91CD-0768B9A496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2375" y="230170"/>
            <a:ext cx="3514725" cy="19758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PNG"/>
          <p:cNvPicPr>
            <a:picLocks noChangeAspect="1"/>
          </p:cNvPicPr>
          <p:nvPr/>
        </p:nvPicPr>
        <p:blipFill>
          <a:blip r:embed="rId2"/>
          <a:stretch>
            <a:fillRect/>
          </a:stretch>
        </p:blipFill>
        <p:spPr>
          <a:xfrm>
            <a:off x="2369612" y="453869"/>
            <a:ext cx="6878010" cy="2867425"/>
          </a:xfrm>
          <a:prstGeom prst="rect">
            <a:avLst/>
          </a:prstGeom>
        </p:spPr>
      </p:pic>
      <p:pic>
        <p:nvPicPr>
          <p:cNvPr id="5" name="Picture 4" descr="2.PNG"/>
          <p:cNvPicPr>
            <a:picLocks noChangeAspect="1"/>
          </p:cNvPicPr>
          <p:nvPr/>
        </p:nvPicPr>
        <p:blipFill>
          <a:blip r:embed="rId3"/>
          <a:stretch>
            <a:fillRect/>
          </a:stretch>
        </p:blipFill>
        <p:spPr>
          <a:xfrm>
            <a:off x="2371126" y="3738923"/>
            <a:ext cx="6864314" cy="2619741"/>
          </a:xfrm>
          <a:prstGeom prst="rect">
            <a:avLst/>
          </a:prstGeom>
        </p:spPr>
      </p:pic>
      <p:pic>
        <p:nvPicPr>
          <p:cNvPr id="6" name="Picture 5" descr="Icon&#10;&#10;Description automatically generated">
            <a:extLst>
              <a:ext uri="{FF2B5EF4-FFF2-40B4-BE49-F238E27FC236}">
                <a16:creationId xmlns:a16="http://schemas.microsoft.com/office/drawing/2014/main" id="{5BB82F98-1401-44D9-B222-1CCB236D1DBD}"/>
              </a:ext>
            </a:extLst>
          </p:cNvPr>
          <p:cNvPicPr>
            <a:picLocks noChangeAspect="1"/>
          </p:cNvPicPr>
          <p:nvPr/>
        </p:nvPicPr>
        <p:blipFill>
          <a:blip r:embed="rId4" cstate="print">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176281" y="5228844"/>
            <a:ext cx="1483895" cy="148389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PNG"/>
          <p:cNvPicPr>
            <a:picLocks noChangeAspect="1"/>
          </p:cNvPicPr>
          <p:nvPr/>
        </p:nvPicPr>
        <p:blipFill>
          <a:blip r:embed="rId2"/>
          <a:stretch>
            <a:fillRect/>
          </a:stretch>
        </p:blipFill>
        <p:spPr>
          <a:xfrm>
            <a:off x="2839365" y="326635"/>
            <a:ext cx="6382641" cy="2991268"/>
          </a:xfrm>
          <a:prstGeom prst="rect">
            <a:avLst/>
          </a:prstGeom>
        </p:spPr>
      </p:pic>
      <p:pic>
        <p:nvPicPr>
          <p:cNvPr id="5" name="Picture 4" descr="4.PNG"/>
          <p:cNvPicPr>
            <a:picLocks noChangeAspect="1"/>
          </p:cNvPicPr>
          <p:nvPr/>
        </p:nvPicPr>
        <p:blipFill>
          <a:blip r:embed="rId3"/>
          <a:stretch>
            <a:fillRect/>
          </a:stretch>
        </p:blipFill>
        <p:spPr>
          <a:xfrm>
            <a:off x="2874635" y="3680459"/>
            <a:ext cx="6256302" cy="3024863"/>
          </a:xfrm>
          <a:prstGeom prst="rect">
            <a:avLst/>
          </a:prstGeom>
        </p:spPr>
      </p:pic>
      <p:pic>
        <p:nvPicPr>
          <p:cNvPr id="6" name="Picture 5" descr="Icon&#10;&#10;Description automatically generated">
            <a:extLst>
              <a:ext uri="{FF2B5EF4-FFF2-40B4-BE49-F238E27FC236}">
                <a16:creationId xmlns:a16="http://schemas.microsoft.com/office/drawing/2014/main" id="{056CB31C-FBCA-4561-B3B3-2A4885922634}"/>
              </a:ext>
            </a:extLst>
          </p:cNvPr>
          <p:cNvPicPr>
            <a:picLocks noChangeAspect="1"/>
          </p:cNvPicPr>
          <p:nvPr/>
        </p:nvPicPr>
        <p:blipFill>
          <a:blip r:embed="rId4" cstate="print">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176281" y="5228844"/>
            <a:ext cx="1483895" cy="1483895"/>
          </a:xfrm>
          <a:prstGeom prst="rect">
            <a:avLst/>
          </a:prstGeom>
        </p:spPr>
      </p:pic>
      <p:sp>
        <p:nvSpPr>
          <p:cNvPr id="2" name="Rectangle 1">
            <a:extLst>
              <a:ext uri="{FF2B5EF4-FFF2-40B4-BE49-F238E27FC236}">
                <a16:creationId xmlns:a16="http://schemas.microsoft.com/office/drawing/2014/main" id="{EAFE2379-03C4-46B6-B465-7E86B1DF02B8}"/>
              </a:ext>
            </a:extLst>
          </p:cNvPr>
          <p:cNvSpPr/>
          <p:nvPr/>
        </p:nvSpPr>
        <p:spPr>
          <a:xfrm>
            <a:off x="6631848" y="1162050"/>
            <a:ext cx="91169" cy="213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7F95CE40-0E3C-4881-AB81-6A78C81AB672}"/>
              </a:ext>
            </a:extLst>
          </p:cNvPr>
          <p:cNvSpPr/>
          <p:nvPr/>
        </p:nvSpPr>
        <p:spPr>
          <a:xfrm>
            <a:off x="6423300" y="1302417"/>
            <a:ext cx="238184"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CA380E8E-48BF-4904-84F3-576EB7F2E209}"/>
              </a:ext>
            </a:extLst>
          </p:cNvPr>
          <p:cNvSpPr/>
          <p:nvPr/>
        </p:nvSpPr>
        <p:spPr>
          <a:xfrm>
            <a:off x="6189127" y="1640907"/>
            <a:ext cx="238184"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EE0C6F67-6075-4A07-805E-FCA1CD5D6182}"/>
              </a:ext>
            </a:extLst>
          </p:cNvPr>
          <p:cNvSpPr/>
          <p:nvPr/>
        </p:nvSpPr>
        <p:spPr>
          <a:xfrm>
            <a:off x="6732070" y="5274109"/>
            <a:ext cx="112350" cy="364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01A43-149C-44E0-BA8E-0E21F038125A}"/>
              </a:ext>
            </a:extLst>
          </p:cNvPr>
          <p:cNvSpPr>
            <a:spLocks noGrp="1"/>
          </p:cNvSpPr>
          <p:nvPr>
            <p:ph type="title"/>
          </p:nvPr>
        </p:nvSpPr>
        <p:spPr/>
        <p:txBody>
          <a:bodyPr/>
          <a:lstStyle/>
          <a:p>
            <a:endParaRPr lang="en-GB"/>
          </a:p>
        </p:txBody>
      </p:sp>
      <p:pic>
        <p:nvPicPr>
          <p:cNvPr id="9" name="Content Placeholder 8" descr="A book on a table&#10;&#10;Description automatically generated with medium confidence">
            <a:extLst>
              <a:ext uri="{FF2B5EF4-FFF2-40B4-BE49-F238E27FC236}">
                <a16:creationId xmlns:a16="http://schemas.microsoft.com/office/drawing/2014/main" id="{98D69EA9-B0DF-4F5E-9ED8-04833B3C04A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5000"/>
          <a:stretch/>
        </p:blipFill>
        <p:spPr>
          <a:xfrm>
            <a:off x="0" y="0"/>
            <a:ext cx="12192000" cy="6858000"/>
          </a:xfrm>
        </p:spPr>
      </p:pic>
      <p:sp>
        <p:nvSpPr>
          <p:cNvPr id="10" name="TextBox 9">
            <a:extLst>
              <a:ext uri="{FF2B5EF4-FFF2-40B4-BE49-F238E27FC236}">
                <a16:creationId xmlns:a16="http://schemas.microsoft.com/office/drawing/2014/main" id="{10ACA547-A48D-46E5-84E0-31F7C1629466}"/>
              </a:ext>
            </a:extLst>
          </p:cNvPr>
          <p:cNvSpPr txBox="1"/>
          <p:nvPr/>
        </p:nvSpPr>
        <p:spPr>
          <a:xfrm>
            <a:off x="471780" y="91456"/>
            <a:ext cx="7630258" cy="584775"/>
          </a:xfrm>
          <a:prstGeom prst="rect">
            <a:avLst/>
          </a:prstGeom>
          <a:noFill/>
        </p:spPr>
        <p:txBody>
          <a:bodyPr wrap="square" rtlCol="0">
            <a:spAutoFit/>
          </a:bodyPr>
          <a:lstStyle/>
          <a:p>
            <a:r>
              <a:rPr lang="en-GB" sz="3200" b="1" dirty="0">
                <a:latin typeface="Trebuchet MS" panose="020B0603020202020204" pitchFamily="34" charset="0"/>
              </a:rPr>
              <a:t>Catechism of the Catholic Church</a:t>
            </a:r>
          </a:p>
        </p:txBody>
      </p:sp>
      <p:sp>
        <p:nvSpPr>
          <p:cNvPr id="12" name="TextBox 11">
            <a:extLst>
              <a:ext uri="{FF2B5EF4-FFF2-40B4-BE49-F238E27FC236}">
                <a16:creationId xmlns:a16="http://schemas.microsoft.com/office/drawing/2014/main" id="{CD3B0047-FC6F-4BF7-B064-C41A82B02B6B}"/>
              </a:ext>
            </a:extLst>
          </p:cNvPr>
          <p:cNvSpPr txBox="1"/>
          <p:nvPr/>
        </p:nvSpPr>
        <p:spPr>
          <a:xfrm>
            <a:off x="471780" y="846065"/>
            <a:ext cx="11457444" cy="307777"/>
          </a:xfrm>
          <a:prstGeom prst="rect">
            <a:avLst/>
          </a:prstGeom>
          <a:noFill/>
        </p:spPr>
        <p:txBody>
          <a:bodyPr wrap="square">
            <a:spAutoFit/>
          </a:bodyPr>
          <a:lstStyle/>
          <a:p>
            <a:pPr>
              <a:tabLst>
                <a:tab pos="4479925" algn="l"/>
              </a:tabLst>
            </a:pPr>
            <a:r>
              <a:rPr lang="en-GB" sz="1400" b="1" dirty="0">
                <a:latin typeface="Trebuchet MS" panose="020B0603020202020204" pitchFamily="34" charset="0"/>
              </a:rPr>
              <a:t>1356 – 1381  The Mass as Sacrifice, Memorial, Thanksgiving and Presence </a:t>
            </a:r>
            <a:endParaRPr lang="en-GB" sz="1400" dirty="0">
              <a:latin typeface="Trebuchet MS" panose="020B0603020202020204" pitchFamily="34" charset="0"/>
            </a:endParaRPr>
          </a:p>
        </p:txBody>
      </p:sp>
      <p:pic>
        <p:nvPicPr>
          <p:cNvPr id="13" name="Picture 12" descr="Icon&#10;&#10;Description automatically generated">
            <a:extLst>
              <a:ext uri="{FF2B5EF4-FFF2-40B4-BE49-F238E27FC236}">
                <a16:creationId xmlns:a16="http://schemas.microsoft.com/office/drawing/2014/main" id="{06AEF37C-9963-404E-AB9D-7CB4F808589F}"/>
              </a:ext>
            </a:extLst>
          </p:cNvPr>
          <p:cNvPicPr>
            <a:picLocks noChangeAspect="1"/>
          </p:cNvPicPr>
          <p:nvPr/>
        </p:nvPicPr>
        <p:blipFill>
          <a:blip r:embed="rId3" cstate="print">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7" name="TextBox 6"/>
          <p:cNvSpPr txBox="1"/>
          <p:nvPr/>
        </p:nvSpPr>
        <p:spPr>
          <a:xfrm>
            <a:off x="554292" y="2379213"/>
            <a:ext cx="2233749" cy="584775"/>
          </a:xfrm>
          <a:prstGeom prst="rect">
            <a:avLst/>
          </a:prstGeom>
          <a:noFill/>
        </p:spPr>
        <p:txBody>
          <a:bodyPr wrap="square" rtlCol="0">
            <a:spAutoFit/>
          </a:bodyPr>
          <a:lstStyle/>
          <a:p>
            <a:r>
              <a:rPr lang="en-GB" sz="3200" b="1" dirty="0">
                <a:latin typeface="Trebuchet MS" panose="020B0603020202020204" pitchFamily="34" charset="0"/>
              </a:rPr>
              <a:t>MASS = </a:t>
            </a:r>
          </a:p>
        </p:txBody>
      </p:sp>
      <p:sp>
        <p:nvSpPr>
          <p:cNvPr id="8" name="TextBox 7"/>
          <p:cNvSpPr txBox="1"/>
          <p:nvPr/>
        </p:nvSpPr>
        <p:spPr>
          <a:xfrm>
            <a:off x="2632921" y="1630575"/>
            <a:ext cx="8149757" cy="369332"/>
          </a:xfrm>
          <a:prstGeom prst="rect">
            <a:avLst/>
          </a:prstGeom>
          <a:noFill/>
        </p:spPr>
        <p:txBody>
          <a:bodyPr wrap="square" rtlCol="0">
            <a:spAutoFit/>
          </a:bodyPr>
          <a:lstStyle/>
          <a:p>
            <a:r>
              <a:rPr lang="en-GB" dirty="0">
                <a:latin typeface="Trebuchet MS" panose="020B0603020202020204" pitchFamily="34" charset="0"/>
              </a:rPr>
              <a:t>Sacrifice:  re-presents the same sacrifice of Christ in an un-blooded manner </a:t>
            </a:r>
          </a:p>
        </p:txBody>
      </p:sp>
      <p:sp>
        <p:nvSpPr>
          <p:cNvPr id="11" name="TextBox 10"/>
          <p:cNvSpPr txBox="1"/>
          <p:nvPr/>
        </p:nvSpPr>
        <p:spPr>
          <a:xfrm>
            <a:off x="2632920" y="2194198"/>
            <a:ext cx="9145637" cy="369332"/>
          </a:xfrm>
          <a:prstGeom prst="rect">
            <a:avLst/>
          </a:prstGeom>
          <a:noFill/>
        </p:spPr>
        <p:txBody>
          <a:bodyPr wrap="square" rtlCol="0">
            <a:spAutoFit/>
          </a:bodyPr>
          <a:lstStyle/>
          <a:p>
            <a:r>
              <a:rPr lang="en-GB" dirty="0">
                <a:latin typeface="Trebuchet MS" panose="020B0603020202020204" pitchFamily="34" charset="0"/>
              </a:rPr>
              <a:t>Memorial – makes present the reality it signifies (not just recalls or re-enacts it) </a:t>
            </a:r>
          </a:p>
        </p:txBody>
      </p:sp>
      <p:sp>
        <p:nvSpPr>
          <p:cNvPr id="14" name="TextBox 13"/>
          <p:cNvSpPr txBox="1"/>
          <p:nvPr/>
        </p:nvSpPr>
        <p:spPr>
          <a:xfrm>
            <a:off x="2632920" y="2755423"/>
            <a:ext cx="8268271" cy="369332"/>
          </a:xfrm>
          <a:prstGeom prst="rect">
            <a:avLst/>
          </a:prstGeom>
          <a:noFill/>
        </p:spPr>
        <p:txBody>
          <a:bodyPr wrap="square" rtlCol="0">
            <a:spAutoFit/>
          </a:bodyPr>
          <a:lstStyle/>
          <a:p>
            <a:r>
              <a:rPr lang="en-GB" dirty="0">
                <a:latin typeface="Trebuchet MS" panose="020B0603020202020204" pitchFamily="34" charset="0"/>
              </a:rPr>
              <a:t>Thanksgiving – praise of God and what He has done (</a:t>
            </a:r>
            <a:r>
              <a:rPr lang="en-GB" dirty="0" err="1">
                <a:latin typeface="Trebuchet MS" panose="020B0603020202020204" pitchFamily="34" charset="0"/>
              </a:rPr>
              <a:t>eucharistia</a:t>
            </a:r>
            <a:r>
              <a:rPr lang="en-GB" dirty="0">
                <a:latin typeface="Trebuchet MS" panose="020B0603020202020204" pitchFamily="34" charset="0"/>
              </a:rPr>
              <a:t> – thank you</a:t>
            </a:r>
            <a:r>
              <a:rPr lang="en-GB" dirty="0"/>
              <a:t>)</a:t>
            </a:r>
          </a:p>
        </p:txBody>
      </p:sp>
      <p:sp>
        <p:nvSpPr>
          <p:cNvPr id="15" name="TextBox 14"/>
          <p:cNvSpPr txBox="1"/>
          <p:nvPr/>
        </p:nvSpPr>
        <p:spPr>
          <a:xfrm>
            <a:off x="2632920" y="3351277"/>
            <a:ext cx="8955516" cy="369332"/>
          </a:xfrm>
          <a:prstGeom prst="rect">
            <a:avLst/>
          </a:prstGeom>
          <a:noFill/>
        </p:spPr>
        <p:txBody>
          <a:bodyPr wrap="square" rtlCol="0">
            <a:spAutoFit/>
          </a:bodyPr>
          <a:lstStyle/>
          <a:p>
            <a:r>
              <a:rPr lang="en-GB" dirty="0">
                <a:latin typeface="Trebuchet MS" panose="020B0603020202020204" pitchFamily="34" charset="0"/>
              </a:rPr>
              <a:t>Presence – Power of the Word of God &amp; the Holy Spirit – Real Presence of Christ </a:t>
            </a:r>
          </a:p>
        </p:txBody>
      </p:sp>
    </p:spTree>
    <p:extLst>
      <p:ext uri="{BB962C8B-B14F-4D97-AF65-F5344CB8AC3E}">
        <p14:creationId xmlns:p14="http://schemas.microsoft.com/office/powerpoint/2010/main" val="2956379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01A43-149C-44E0-BA8E-0E21F038125A}"/>
              </a:ext>
            </a:extLst>
          </p:cNvPr>
          <p:cNvSpPr>
            <a:spLocks noGrp="1"/>
          </p:cNvSpPr>
          <p:nvPr>
            <p:ph type="title"/>
          </p:nvPr>
        </p:nvSpPr>
        <p:spPr/>
        <p:txBody>
          <a:bodyPr/>
          <a:lstStyle/>
          <a:p>
            <a:endParaRPr lang="en-GB"/>
          </a:p>
        </p:txBody>
      </p:sp>
      <p:pic>
        <p:nvPicPr>
          <p:cNvPr id="9" name="Content Placeholder 8" descr="A book on a table&#10;&#10;Description automatically generated with medium confidence">
            <a:extLst>
              <a:ext uri="{FF2B5EF4-FFF2-40B4-BE49-F238E27FC236}">
                <a16:creationId xmlns:a16="http://schemas.microsoft.com/office/drawing/2014/main" id="{98D69EA9-B0DF-4F5E-9ED8-04833B3C04A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5000"/>
          <a:stretch/>
        </p:blipFill>
        <p:spPr>
          <a:xfrm>
            <a:off x="0" y="0"/>
            <a:ext cx="12192000" cy="6858000"/>
          </a:xfrm>
        </p:spPr>
      </p:pic>
      <p:sp>
        <p:nvSpPr>
          <p:cNvPr id="10" name="TextBox 9">
            <a:extLst>
              <a:ext uri="{FF2B5EF4-FFF2-40B4-BE49-F238E27FC236}">
                <a16:creationId xmlns:a16="http://schemas.microsoft.com/office/drawing/2014/main" id="{10ACA547-A48D-46E5-84E0-31F7C1629466}"/>
              </a:ext>
            </a:extLst>
          </p:cNvPr>
          <p:cNvSpPr txBox="1"/>
          <p:nvPr/>
        </p:nvSpPr>
        <p:spPr>
          <a:xfrm>
            <a:off x="471780" y="91456"/>
            <a:ext cx="11232540" cy="584775"/>
          </a:xfrm>
          <a:prstGeom prst="rect">
            <a:avLst/>
          </a:prstGeom>
          <a:noFill/>
        </p:spPr>
        <p:txBody>
          <a:bodyPr wrap="square" rtlCol="0">
            <a:spAutoFit/>
          </a:bodyPr>
          <a:lstStyle/>
          <a:p>
            <a:r>
              <a:rPr lang="en-GB" sz="3200" b="1" dirty="0">
                <a:latin typeface="Trebuchet MS" panose="020B0603020202020204" pitchFamily="34" charset="0"/>
              </a:rPr>
              <a:t>Catechism of the Catholic Church – The Mass of the Ages</a:t>
            </a:r>
          </a:p>
        </p:txBody>
      </p:sp>
      <p:sp>
        <p:nvSpPr>
          <p:cNvPr id="12" name="TextBox 11">
            <a:extLst>
              <a:ext uri="{FF2B5EF4-FFF2-40B4-BE49-F238E27FC236}">
                <a16:creationId xmlns:a16="http://schemas.microsoft.com/office/drawing/2014/main" id="{CD3B0047-FC6F-4BF7-B064-C41A82B02B6B}"/>
              </a:ext>
            </a:extLst>
          </p:cNvPr>
          <p:cNvSpPr txBox="1"/>
          <p:nvPr/>
        </p:nvSpPr>
        <p:spPr>
          <a:xfrm>
            <a:off x="471780" y="846064"/>
            <a:ext cx="11457444" cy="3754874"/>
          </a:xfrm>
          <a:prstGeom prst="rect">
            <a:avLst/>
          </a:prstGeom>
          <a:noFill/>
        </p:spPr>
        <p:txBody>
          <a:bodyPr wrap="square">
            <a:spAutoFit/>
          </a:bodyPr>
          <a:lstStyle/>
          <a:p>
            <a:r>
              <a:rPr lang="en-GB" sz="1400" b="1" u="sng" dirty="0">
                <a:latin typeface="Trebuchet MS" panose="020B0603020202020204" pitchFamily="34" charset="0"/>
              </a:rPr>
              <a:t>CCC1345</a:t>
            </a:r>
            <a:r>
              <a:rPr lang="en-GB" sz="1400" dirty="0">
                <a:latin typeface="Trebuchet MS" panose="020B0603020202020204" pitchFamily="34" charset="0"/>
              </a:rPr>
              <a:t> As early as the second century we have the witness of St. Justin Martyr for the basic lines of the order of the Eucharistic celebration. They have stayed the same until our own day for all the great liturgical families. St. Justin wrote to the pagan emperor </a:t>
            </a:r>
            <a:r>
              <a:rPr lang="en-GB" sz="1400" dirty="0" err="1">
                <a:latin typeface="Trebuchet MS" panose="020B0603020202020204" pitchFamily="34" charset="0"/>
              </a:rPr>
              <a:t>Antoninus</a:t>
            </a:r>
            <a:r>
              <a:rPr lang="en-GB" sz="1400" dirty="0">
                <a:latin typeface="Trebuchet MS" panose="020B0603020202020204" pitchFamily="34" charset="0"/>
              </a:rPr>
              <a:t> Pius (138-161) around the year 155, explaining what Christians did:</a:t>
            </a:r>
          </a:p>
          <a:p>
            <a:endParaRPr lang="en-GB" sz="1400" dirty="0">
              <a:latin typeface="Trebuchet MS" panose="020B0603020202020204" pitchFamily="34" charset="0"/>
            </a:endParaRPr>
          </a:p>
          <a:p>
            <a:endParaRPr lang="en-GB" sz="1400" dirty="0">
              <a:latin typeface="Trebuchet MS" panose="020B0603020202020204" pitchFamily="34" charset="0"/>
            </a:endParaRPr>
          </a:p>
          <a:p>
            <a:r>
              <a:rPr lang="en-GB" sz="1400" dirty="0">
                <a:latin typeface="Trebuchet MS" panose="020B0603020202020204" pitchFamily="34" charset="0"/>
              </a:rPr>
              <a:t>On the day we call the day of the sun, all who dwell in the city or country gather in the same place. </a:t>
            </a:r>
            <a:br>
              <a:rPr lang="en-GB" sz="1400" dirty="0">
                <a:latin typeface="Trebuchet MS" panose="020B0603020202020204" pitchFamily="34" charset="0"/>
              </a:rPr>
            </a:br>
            <a:r>
              <a:rPr lang="en-GB" sz="1400" dirty="0">
                <a:latin typeface="Trebuchet MS" panose="020B0603020202020204" pitchFamily="34" charset="0"/>
              </a:rPr>
              <a:t>The memoirs of the apostles and the writings of the prophets are read, as much as time permits. </a:t>
            </a:r>
            <a:br>
              <a:rPr lang="en-GB" sz="1400" dirty="0">
                <a:latin typeface="Trebuchet MS" panose="020B0603020202020204" pitchFamily="34" charset="0"/>
              </a:rPr>
            </a:br>
            <a:r>
              <a:rPr lang="en-GB" sz="1400" dirty="0">
                <a:latin typeface="Trebuchet MS" panose="020B0603020202020204" pitchFamily="34" charset="0"/>
              </a:rPr>
              <a:t>When the reader has finished, he who presides over those gathered admonishes and challenges them to imitate these beautiful things. </a:t>
            </a:r>
            <a:br>
              <a:rPr lang="en-GB" sz="1400" dirty="0">
                <a:latin typeface="Trebuchet MS" panose="020B0603020202020204" pitchFamily="34" charset="0"/>
              </a:rPr>
            </a:br>
            <a:r>
              <a:rPr lang="en-GB" sz="1400" dirty="0">
                <a:latin typeface="Trebuchet MS" panose="020B0603020202020204" pitchFamily="34" charset="0"/>
              </a:rPr>
              <a:t>Then we all rise together and offer prayers* for ourselves . . .and for all others, wherever they may be, so that we may be found righteous by our life and actions, and faithful to the commandments, so as to obtain eternal salvation. </a:t>
            </a:r>
            <a:br>
              <a:rPr lang="en-GB" sz="1400" dirty="0">
                <a:latin typeface="Trebuchet MS" panose="020B0603020202020204" pitchFamily="34" charset="0"/>
              </a:rPr>
            </a:br>
            <a:r>
              <a:rPr lang="en-GB" sz="1400" dirty="0">
                <a:latin typeface="Trebuchet MS" panose="020B0603020202020204" pitchFamily="34" charset="0"/>
              </a:rPr>
              <a:t>When the prayers are concluded we exchange the kiss. </a:t>
            </a:r>
            <a:br>
              <a:rPr lang="en-GB" sz="1400" dirty="0">
                <a:latin typeface="Trebuchet MS" panose="020B0603020202020204" pitchFamily="34" charset="0"/>
              </a:rPr>
            </a:br>
            <a:r>
              <a:rPr lang="en-GB" sz="1400" dirty="0">
                <a:latin typeface="Trebuchet MS" panose="020B0603020202020204" pitchFamily="34" charset="0"/>
              </a:rPr>
              <a:t>Then someone brings bread and a cup of water and wine mixed together to him who presides over the brethren. </a:t>
            </a:r>
            <a:br>
              <a:rPr lang="en-GB" sz="1400" dirty="0">
                <a:latin typeface="Trebuchet MS" panose="020B0603020202020204" pitchFamily="34" charset="0"/>
              </a:rPr>
            </a:br>
            <a:r>
              <a:rPr lang="en-GB" sz="1400" dirty="0">
                <a:latin typeface="Trebuchet MS" panose="020B0603020202020204" pitchFamily="34" charset="0"/>
              </a:rPr>
              <a:t>He takes them and offers praise and glory to the Father of the universe, through the name of the Son and of the Holy </a:t>
            </a:r>
            <a:br>
              <a:rPr lang="en-GB" sz="1400" dirty="0">
                <a:latin typeface="Trebuchet MS" panose="020B0603020202020204" pitchFamily="34" charset="0"/>
              </a:rPr>
            </a:br>
            <a:r>
              <a:rPr lang="en-GB" sz="1400" dirty="0">
                <a:latin typeface="Trebuchet MS" panose="020B0603020202020204" pitchFamily="34" charset="0"/>
              </a:rPr>
              <a:t>Spirit and for a considerable time he gives thanks (in Greek: </a:t>
            </a:r>
            <a:r>
              <a:rPr lang="en-GB" sz="1400" dirty="0" err="1">
                <a:latin typeface="Trebuchet MS" panose="020B0603020202020204" pitchFamily="34" charset="0"/>
              </a:rPr>
              <a:t>eucharistian</a:t>
            </a:r>
            <a:r>
              <a:rPr lang="en-GB" sz="1400" dirty="0">
                <a:latin typeface="Trebuchet MS" panose="020B0603020202020204" pitchFamily="34" charset="0"/>
              </a:rPr>
              <a:t>) that we have been judged worthy of these gifts. </a:t>
            </a:r>
            <a:br>
              <a:rPr lang="en-GB" sz="1400" dirty="0">
                <a:latin typeface="Trebuchet MS" panose="020B0603020202020204" pitchFamily="34" charset="0"/>
              </a:rPr>
            </a:br>
            <a:r>
              <a:rPr lang="en-GB" sz="1400" dirty="0">
                <a:latin typeface="Trebuchet MS" panose="020B0603020202020204" pitchFamily="34" charset="0"/>
              </a:rPr>
              <a:t>When he has concluded the prayers and thanksgivings, all present give voice to an acclamation by saying: 'Amen.' </a:t>
            </a:r>
            <a:br>
              <a:rPr lang="en-GB" sz="1400" dirty="0">
                <a:latin typeface="Trebuchet MS" panose="020B0603020202020204" pitchFamily="34" charset="0"/>
              </a:rPr>
            </a:br>
            <a:r>
              <a:rPr lang="en-GB" sz="1400" dirty="0">
                <a:latin typeface="Trebuchet MS" panose="020B0603020202020204" pitchFamily="34" charset="0"/>
              </a:rPr>
              <a:t>When he who presides has given thanks and the people have responded, those whom we call deacons give to those present the "</a:t>
            </a:r>
            <a:r>
              <a:rPr lang="en-GB" sz="1400" dirty="0" err="1">
                <a:latin typeface="Trebuchet MS" panose="020B0603020202020204" pitchFamily="34" charset="0"/>
              </a:rPr>
              <a:t>eucharisted</a:t>
            </a:r>
            <a:r>
              <a:rPr lang="en-GB" sz="1400" dirty="0">
                <a:latin typeface="Trebuchet MS" panose="020B0603020202020204" pitchFamily="34" charset="0"/>
              </a:rPr>
              <a:t>" bread, wine and water and take them to those who are absent.</a:t>
            </a:r>
          </a:p>
        </p:txBody>
      </p:sp>
      <p:pic>
        <p:nvPicPr>
          <p:cNvPr id="13" name="Picture 12" descr="Icon&#10;&#10;Description automatically generated">
            <a:extLst>
              <a:ext uri="{FF2B5EF4-FFF2-40B4-BE49-F238E27FC236}">
                <a16:creationId xmlns:a16="http://schemas.microsoft.com/office/drawing/2014/main" id="{06AEF37C-9963-404E-AB9D-7CB4F808589F}"/>
              </a:ext>
            </a:extLst>
          </p:cNvPr>
          <p:cNvPicPr>
            <a:picLocks noChangeAspect="1"/>
          </p:cNvPicPr>
          <p:nvPr/>
        </p:nvPicPr>
        <p:blipFill>
          <a:blip r:embed="rId3" cstate="print">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Tree>
    <p:extLst>
      <p:ext uri="{BB962C8B-B14F-4D97-AF65-F5344CB8AC3E}">
        <p14:creationId xmlns:p14="http://schemas.microsoft.com/office/powerpoint/2010/main" val="2956379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B643E-A1B5-4727-A3A1-D625CE6D66F9}"/>
              </a:ext>
            </a:extLst>
          </p:cNvPr>
          <p:cNvSpPr>
            <a:spLocks noGrp="1"/>
          </p:cNvSpPr>
          <p:nvPr>
            <p:ph type="title"/>
          </p:nvPr>
        </p:nvSpPr>
        <p:spPr/>
        <p:txBody>
          <a:bodyPr/>
          <a:lstStyle/>
          <a:p>
            <a:endParaRPr lang="en-GB"/>
          </a:p>
        </p:txBody>
      </p:sp>
      <p:pic>
        <p:nvPicPr>
          <p:cNvPr id="5" name="Content Placeholder 4" descr="Diagram&#10;&#10;Description automatically generated">
            <a:extLst>
              <a:ext uri="{FF2B5EF4-FFF2-40B4-BE49-F238E27FC236}">
                <a16:creationId xmlns:a16="http://schemas.microsoft.com/office/drawing/2014/main" id="{C70156C5-DD2A-4929-8BEA-1A0BD73F071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8537"/>
          <a:stretch/>
        </p:blipFill>
        <p:spPr>
          <a:xfrm>
            <a:off x="0" y="0"/>
            <a:ext cx="12192000" cy="6858000"/>
          </a:xfrm>
        </p:spPr>
      </p:pic>
      <p:sp>
        <p:nvSpPr>
          <p:cNvPr id="11" name="TextBox 10">
            <a:extLst>
              <a:ext uri="{FF2B5EF4-FFF2-40B4-BE49-F238E27FC236}">
                <a16:creationId xmlns:a16="http://schemas.microsoft.com/office/drawing/2014/main" id="{FF4C1B9B-83E8-4B4D-BC9A-8C1CA8017257}"/>
              </a:ext>
            </a:extLst>
          </p:cNvPr>
          <p:cNvSpPr txBox="1"/>
          <p:nvPr/>
        </p:nvSpPr>
        <p:spPr>
          <a:xfrm>
            <a:off x="5199017" y="802413"/>
            <a:ext cx="6609806" cy="4339650"/>
          </a:xfrm>
          <a:prstGeom prst="rect">
            <a:avLst/>
          </a:prstGeom>
          <a:noFill/>
        </p:spPr>
        <p:txBody>
          <a:bodyPr wrap="square" rtlCol="0">
            <a:spAutoFit/>
          </a:bodyPr>
          <a:lstStyle/>
          <a:p>
            <a:pPr algn="ctr"/>
            <a:r>
              <a:rPr lang="en-GB" sz="3600" b="1" dirty="0">
                <a:solidFill>
                  <a:srgbClr val="04659B"/>
                </a:solidFill>
                <a:latin typeface="Trebuchet MS" panose="020B0603020202020204" pitchFamily="34" charset="0"/>
              </a:rPr>
              <a:t>From what you have heard so far…</a:t>
            </a:r>
          </a:p>
          <a:p>
            <a:pPr algn="ctr"/>
            <a:endParaRPr lang="en-GB" sz="3600" b="1" dirty="0">
              <a:solidFill>
                <a:srgbClr val="04659B"/>
              </a:solidFill>
              <a:latin typeface="Trebuchet MS" panose="020B0603020202020204" pitchFamily="34" charset="0"/>
            </a:endParaRPr>
          </a:p>
          <a:p>
            <a:pPr algn="ctr"/>
            <a:r>
              <a:rPr lang="en-GB" sz="3600" b="1" dirty="0">
                <a:solidFill>
                  <a:srgbClr val="04659B"/>
                </a:solidFill>
                <a:latin typeface="Trebuchet MS" panose="020B0603020202020204" pitchFamily="34" charset="0"/>
              </a:rPr>
              <a:t> …what are your Initial thoughts, reactions, questions that come to mind?</a:t>
            </a:r>
          </a:p>
          <a:p>
            <a:pPr algn="ctr"/>
            <a:endParaRPr lang="en-GB" sz="3600" b="1" dirty="0">
              <a:solidFill>
                <a:srgbClr val="04659B"/>
              </a:solidFill>
              <a:latin typeface="Trebuchet MS" panose="020B0603020202020204" pitchFamily="34" charset="0"/>
            </a:endParaRPr>
          </a:p>
          <a:p>
            <a:pPr algn="ctr"/>
            <a:r>
              <a:rPr lang="en-GB" sz="2400" dirty="0">
                <a:solidFill>
                  <a:srgbClr val="04659B"/>
                </a:solidFill>
                <a:latin typeface="Trebuchet MS" panose="020B0603020202020204" pitchFamily="34" charset="0"/>
              </a:rPr>
              <a:t>We can discuss these later…</a:t>
            </a:r>
            <a:endParaRPr lang="en-GB" sz="2000" dirty="0">
              <a:solidFill>
                <a:srgbClr val="04659B"/>
              </a:solidFill>
              <a:latin typeface="Trebuchet MS" panose="020B0603020202020204" pitchFamily="34" charset="0"/>
            </a:endParaRPr>
          </a:p>
        </p:txBody>
      </p:sp>
      <p:pic>
        <p:nvPicPr>
          <p:cNvPr id="8" name="Picture 7" descr="Logo, icon&#10;&#10;Description automatically generated">
            <a:extLst>
              <a:ext uri="{FF2B5EF4-FFF2-40B4-BE49-F238E27FC236}">
                <a16:creationId xmlns:a16="http://schemas.microsoft.com/office/drawing/2014/main" id="{889592AC-8D86-4359-9E06-68837B566A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741" y="5220789"/>
            <a:ext cx="1420368" cy="1432560"/>
          </a:xfrm>
          <a:prstGeom prst="rect">
            <a:avLst/>
          </a:prstGeom>
        </p:spPr>
      </p:pic>
    </p:spTree>
    <p:extLst>
      <p:ext uri="{BB962C8B-B14F-4D97-AF65-F5344CB8AC3E}">
        <p14:creationId xmlns:p14="http://schemas.microsoft.com/office/powerpoint/2010/main" val="2125533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The Veil Removed - Film">
            <a:hlinkClick r:id="" action="ppaction://media"/>
            <a:extLst>
              <a:ext uri="{FF2B5EF4-FFF2-40B4-BE49-F238E27FC236}">
                <a16:creationId xmlns:a16="http://schemas.microsoft.com/office/drawing/2014/main" id="{2991A675-5FEE-4715-B616-3AB5FE82BCF0}"/>
              </a:ext>
            </a:extLst>
          </p:cNvPr>
          <p:cNvPicPr>
            <a:picLocks noGrp="1" noRot="1" noChangeAspect="1"/>
          </p:cNvPicPr>
          <p:nvPr>
            <p:ph idx="1"/>
            <a:videoFile r:link="rId1"/>
          </p:nvPr>
        </p:nvPicPr>
        <p:blipFill>
          <a:blip r:embed="rId3"/>
          <a:stretch>
            <a:fillRect/>
          </a:stretch>
        </p:blipFill>
        <p:spPr>
          <a:xfrm>
            <a:off x="1928388" y="1108224"/>
            <a:ext cx="8193386" cy="4629576"/>
          </a:xfrm>
          <a:prstGeom prst="rect">
            <a:avLst/>
          </a:prstGeom>
        </p:spPr>
      </p:pic>
      <p:sp>
        <p:nvSpPr>
          <p:cNvPr id="3" name="TextBox 2">
            <a:extLst>
              <a:ext uri="{FF2B5EF4-FFF2-40B4-BE49-F238E27FC236}">
                <a16:creationId xmlns:a16="http://schemas.microsoft.com/office/drawing/2014/main" id="{279E6362-A776-4A69-9715-D5F5DA9A675B}"/>
              </a:ext>
            </a:extLst>
          </p:cNvPr>
          <p:cNvSpPr txBox="1"/>
          <p:nvPr/>
        </p:nvSpPr>
        <p:spPr>
          <a:xfrm>
            <a:off x="616990"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Reflection</a:t>
            </a:r>
          </a:p>
        </p:txBody>
      </p:sp>
      <p:pic>
        <p:nvPicPr>
          <p:cNvPr id="5" name="Picture 4" descr="Icon&#10;&#10;Description automatically generated">
            <a:extLst>
              <a:ext uri="{FF2B5EF4-FFF2-40B4-BE49-F238E27FC236}">
                <a16:creationId xmlns:a16="http://schemas.microsoft.com/office/drawing/2014/main" id="{EF07971F-645C-4EED-8552-6C511C2F9F1D}"/>
              </a:ext>
            </a:extLst>
          </p:cNvPr>
          <p:cNvPicPr>
            <a:picLocks noChangeAspect="1"/>
          </p:cNvPicPr>
          <p:nvPr/>
        </p:nvPicPr>
        <p:blipFill>
          <a:blip r:embed="rId4" cstate="print">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176281" y="5228844"/>
            <a:ext cx="1483895" cy="1483895"/>
          </a:xfrm>
          <a:prstGeom prst="rect">
            <a:avLst/>
          </a:prstGeom>
        </p:spPr>
      </p:pic>
      <p:sp>
        <p:nvSpPr>
          <p:cNvPr id="6" name="TextBox 5">
            <a:extLst>
              <a:ext uri="{FF2B5EF4-FFF2-40B4-BE49-F238E27FC236}">
                <a16:creationId xmlns:a16="http://schemas.microsoft.com/office/drawing/2014/main" id="{0957B363-787E-41A3-8F69-41DA7F5EBBF0}"/>
              </a:ext>
            </a:extLst>
          </p:cNvPr>
          <p:cNvSpPr txBox="1"/>
          <p:nvPr/>
        </p:nvSpPr>
        <p:spPr>
          <a:xfrm>
            <a:off x="2000140" y="5923865"/>
            <a:ext cx="9258148" cy="646331"/>
          </a:xfrm>
          <a:prstGeom prst="rect">
            <a:avLst/>
          </a:prstGeom>
          <a:noFill/>
        </p:spPr>
        <p:txBody>
          <a:bodyPr wrap="square">
            <a:spAutoFit/>
          </a:bodyPr>
          <a:lstStyle/>
          <a:p>
            <a:pPr algn="ctr"/>
            <a:r>
              <a:rPr lang="en-GB" dirty="0">
                <a:solidFill>
                  <a:schemeClr val="bg1"/>
                </a:solidFill>
                <a:latin typeface="Trebuchet MS" panose="020B0603020202020204" pitchFamily="34" charset="0"/>
              </a:rPr>
              <a:t>What this video to see what is really happening at every Mass if only we could we it.</a:t>
            </a:r>
          </a:p>
          <a:p>
            <a:pPr algn="ctr"/>
            <a:r>
              <a:rPr lang="en-GB" b="1" dirty="0">
                <a:solidFill>
                  <a:schemeClr val="bg1"/>
                </a:solidFill>
                <a:latin typeface="Trebuchet MS" panose="020B0603020202020204" pitchFamily="34" charset="0"/>
              </a:rPr>
              <a:t>At the Mass, Heaven touches Earth!</a:t>
            </a:r>
            <a:endParaRPr lang="en-GB" b="1" dirty="0"/>
          </a:p>
        </p:txBody>
      </p:sp>
    </p:spTree>
    <p:extLst>
      <p:ext uri="{BB962C8B-B14F-4D97-AF65-F5344CB8AC3E}">
        <p14:creationId xmlns:p14="http://schemas.microsoft.com/office/powerpoint/2010/main" val="2540690050"/>
      </p:ext>
    </p:extLst>
  </p:cSld>
  <p:clrMapOvr>
    <a:masterClrMapping/>
  </p:clrMapOvr>
  <p:timing>
    <p:tnLst>
      <p:par>
        <p:cTn id="1" dur="indefinite" restart="never" nodeType="tmRoot">
          <p:childTnLst>
            <p:video>
              <p:cMediaNode vol="80000">
                <p:cTn id="2" fill="hold" display="0">
                  <p:stCondLst>
                    <p:cond delay="indefinite"/>
                  </p:stCondLst>
                </p:cTn>
                <p:tgtEl>
                  <p:spTgt spid="4"/>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 name="Rectangle 1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92FB99E-B909-4EFC-B24F-EF0640EB8F13}"/>
              </a:ext>
            </a:extLst>
          </p:cNvPr>
          <p:cNvSpPr txBox="1"/>
          <p:nvPr/>
        </p:nvSpPr>
        <p:spPr>
          <a:xfrm>
            <a:off x="640080" y="2872899"/>
            <a:ext cx="4243589" cy="1662525"/>
          </a:xfrm>
          <a:prstGeom prst="rect">
            <a:avLst/>
          </a:prstGeom>
        </p:spPr>
        <p:txBody>
          <a:bodyPr vert="horz" lIns="91440" tIns="45720" rIns="91440" bIns="45720" rtlCol="0">
            <a:normAutofit/>
          </a:bodyPr>
          <a:lstStyle/>
          <a:p>
            <a:pPr>
              <a:lnSpc>
                <a:spcPct val="90000"/>
              </a:lnSpc>
              <a:spcAft>
                <a:spcPts val="600"/>
              </a:spcAft>
            </a:pPr>
            <a:r>
              <a:rPr lang="en-US" sz="2200" dirty="0">
                <a:solidFill>
                  <a:srgbClr val="04659B"/>
                </a:solidFill>
                <a:latin typeface="Trebuchet MS" panose="020B0603020202020204" pitchFamily="34" charset="0"/>
              </a:rPr>
              <a:t>Discussion Question</a:t>
            </a:r>
          </a:p>
        </p:txBody>
      </p:sp>
      <p:pic>
        <p:nvPicPr>
          <p:cNvPr id="12" name="Picture 11" descr="Icon&#10;&#10;Description automatically generated">
            <a:extLst>
              <a:ext uri="{FF2B5EF4-FFF2-40B4-BE49-F238E27FC236}">
                <a16:creationId xmlns:a16="http://schemas.microsoft.com/office/drawing/2014/main" id="{45A8F772-A2FC-4A98-8D30-8FF33ECD329F}"/>
              </a:ext>
            </a:extLst>
          </p:cNvPr>
          <p:cNvPicPr>
            <a:picLocks noChangeAspect="1"/>
          </p:cNvPicPr>
          <p:nvPr/>
        </p:nvPicPr>
        <p:blipFill rotWithShape="1">
          <a:blip r:embed="rId2">
            <a:extLst>
              <a:ext uri="{28A0092B-C50C-407E-A947-70E740481C1C}">
                <a14:useLocalDpi xmlns:a14="http://schemas.microsoft.com/office/drawing/2010/main" val="0"/>
              </a:ext>
            </a:extLst>
          </a:blip>
          <a:srcRect l="17217" r="2636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1" name="TextBox 10">
            <a:extLst>
              <a:ext uri="{FF2B5EF4-FFF2-40B4-BE49-F238E27FC236}">
                <a16:creationId xmlns:a16="http://schemas.microsoft.com/office/drawing/2014/main" id="{0C3FE68D-99F8-4C71-B997-622A18FB5274}"/>
              </a:ext>
            </a:extLst>
          </p:cNvPr>
          <p:cNvSpPr txBox="1"/>
          <p:nvPr/>
        </p:nvSpPr>
        <p:spPr>
          <a:xfrm>
            <a:off x="515067" y="25556"/>
            <a:ext cx="4368602" cy="810332"/>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400" b="1" dirty="0">
                <a:solidFill>
                  <a:srgbClr val="04659B"/>
                </a:solidFill>
                <a:latin typeface="Trebuchet MS" panose="020B0603020202020204" pitchFamily="34" charset="0"/>
                <a:ea typeface="+mj-ea"/>
                <a:cs typeface="+mj-cs"/>
              </a:rPr>
              <a:t>Discussion</a:t>
            </a:r>
            <a:r>
              <a:rPr lang="en-US" sz="4400" b="1" dirty="0">
                <a:solidFill>
                  <a:srgbClr val="333739"/>
                </a:solidFill>
                <a:latin typeface="Trebuchet MS" panose="020B0603020202020204" pitchFamily="34" charset="0"/>
                <a:ea typeface="+mj-ea"/>
                <a:cs typeface="+mj-cs"/>
              </a:rPr>
              <a:t> </a:t>
            </a:r>
          </a:p>
        </p:txBody>
      </p:sp>
      <p:sp>
        <p:nvSpPr>
          <p:cNvPr id="7" name="TextBox 6">
            <a:extLst>
              <a:ext uri="{FF2B5EF4-FFF2-40B4-BE49-F238E27FC236}">
                <a16:creationId xmlns:a16="http://schemas.microsoft.com/office/drawing/2014/main" id="{3C840AC2-6ECD-4575-98D6-BE43BDB238A6}"/>
              </a:ext>
            </a:extLst>
          </p:cNvPr>
          <p:cNvSpPr txBox="1"/>
          <p:nvPr/>
        </p:nvSpPr>
        <p:spPr>
          <a:xfrm>
            <a:off x="1820780" y="5512296"/>
            <a:ext cx="3296561" cy="1013487"/>
          </a:xfrm>
          <a:prstGeom prst="rect">
            <a:avLst/>
          </a:prstGeom>
        </p:spPr>
        <p:txBody>
          <a:bodyPr vert="horz" lIns="91440" tIns="45720" rIns="91440" bIns="45720" rtlCol="0">
            <a:normAutofit/>
          </a:bodyPr>
          <a:lstStyle/>
          <a:p>
            <a:pPr algn="ctr">
              <a:lnSpc>
                <a:spcPct val="90000"/>
              </a:lnSpc>
              <a:spcAft>
                <a:spcPts val="600"/>
              </a:spcAft>
            </a:pPr>
            <a:r>
              <a:rPr lang="en-GB" sz="2000" dirty="0">
                <a:solidFill>
                  <a:srgbClr val="FFCC00"/>
                </a:solidFill>
                <a:latin typeface="Trebuchet MS" panose="020B0603020202020204" pitchFamily="34" charset="0"/>
              </a:rPr>
              <a:t>Discuss this is two’s &amp; three’s then feedback to the main group</a:t>
            </a:r>
            <a:endParaRPr lang="en-US" sz="2000" dirty="0">
              <a:solidFill>
                <a:srgbClr val="FFCC00"/>
              </a:solidFill>
              <a:latin typeface="Trebuchet MS" panose="020B0603020202020204" pitchFamily="34" charset="0"/>
            </a:endParaRPr>
          </a:p>
        </p:txBody>
      </p:sp>
      <p:pic>
        <p:nvPicPr>
          <p:cNvPr id="16" name="Picture 15" descr="Icon&#10;&#10;Description automatically generated">
            <a:extLst>
              <a:ext uri="{FF2B5EF4-FFF2-40B4-BE49-F238E27FC236}">
                <a16:creationId xmlns:a16="http://schemas.microsoft.com/office/drawing/2014/main" id="{B50E15B4-E822-4B41-AB52-2C7E78010E45}"/>
              </a:ext>
            </a:extLst>
          </p:cNvPr>
          <p:cNvPicPr>
            <a:picLocks noChangeAspect="1"/>
          </p:cNvPicPr>
          <p:nvPr/>
        </p:nvPicPr>
        <p:blipFill>
          <a:blip r:embed="rId3" cstate="print">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9" name="TextBox 8"/>
          <p:cNvSpPr txBox="1"/>
          <p:nvPr/>
        </p:nvSpPr>
        <p:spPr>
          <a:xfrm>
            <a:off x="640080" y="888274"/>
            <a:ext cx="3631474" cy="1569660"/>
          </a:xfrm>
          <a:prstGeom prst="rect">
            <a:avLst/>
          </a:prstGeom>
          <a:noFill/>
        </p:spPr>
        <p:txBody>
          <a:bodyPr wrap="square" rtlCol="0">
            <a:spAutoFit/>
          </a:bodyPr>
          <a:lstStyle/>
          <a:p>
            <a:r>
              <a:rPr lang="en-GB" sz="3200" dirty="0">
                <a:solidFill>
                  <a:schemeClr val="bg1"/>
                </a:solidFill>
                <a:latin typeface="Trebuchet MS" panose="020B0603020202020204" pitchFamily="34" charset="0"/>
              </a:rPr>
              <a:t>How is sacrifice connected to holiness and love ?</a:t>
            </a:r>
          </a:p>
        </p:txBody>
      </p:sp>
    </p:spTree>
    <p:extLst>
      <p:ext uri="{BB962C8B-B14F-4D97-AF65-F5344CB8AC3E}">
        <p14:creationId xmlns:p14="http://schemas.microsoft.com/office/powerpoint/2010/main" val="349713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 name="Rectangle 1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92FB99E-B909-4EFC-B24F-EF0640EB8F13}"/>
              </a:ext>
            </a:extLst>
          </p:cNvPr>
          <p:cNvSpPr txBox="1"/>
          <p:nvPr/>
        </p:nvSpPr>
        <p:spPr>
          <a:xfrm>
            <a:off x="640080" y="2872899"/>
            <a:ext cx="4243589" cy="1662525"/>
          </a:xfrm>
          <a:prstGeom prst="rect">
            <a:avLst/>
          </a:prstGeom>
        </p:spPr>
        <p:txBody>
          <a:bodyPr vert="horz" lIns="91440" tIns="45720" rIns="91440" bIns="45720" rtlCol="0">
            <a:normAutofit/>
          </a:bodyPr>
          <a:lstStyle/>
          <a:p>
            <a:pPr>
              <a:lnSpc>
                <a:spcPct val="90000"/>
              </a:lnSpc>
              <a:spcAft>
                <a:spcPts val="600"/>
              </a:spcAft>
            </a:pPr>
            <a:r>
              <a:rPr lang="en-US" sz="2200" dirty="0">
                <a:solidFill>
                  <a:srgbClr val="04659B"/>
                </a:solidFill>
                <a:latin typeface="Trebuchet MS" panose="020B0603020202020204" pitchFamily="34" charset="0"/>
              </a:rPr>
              <a:t>Discussion Question</a:t>
            </a:r>
          </a:p>
        </p:txBody>
      </p:sp>
      <p:pic>
        <p:nvPicPr>
          <p:cNvPr id="12" name="Picture 11" descr="Icon&#10;&#10;Description automatically generated">
            <a:extLst>
              <a:ext uri="{FF2B5EF4-FFF2-40B4-BE49-F238E27FC236}">
                <a16:creationId xmlns:a16="http://schemas.microsoft.com/office/drawing/2014/main" id="{45A8F772-A2FC-4A98-8D30-8FF33ECD329F}"/>
              </a:ext>
            </a:extLst>
          </p:cNvPr>
          <p:cNvPicPr>
            <a:picLocks noChangeAspect="1"/>
          </p:cNvPicPr>
          <p:nvPr/>
        </p:nvPicPr>
        <p:blipFill rotWithShape="1">
          <a:blip r:embed="rId2">
            <a:extLst>
              <a:ext uri="{28A0092B-C50C-407E-A947-70E740481C1C}">
                <a14:useLocalDpi xmlns:a14="http://schemas.microsoft.com/office/drawing/2010/main" val="0"/>
              </a:ext>
            </a:extLst>
          </a:blip>
          <a:srcRect l="17217" r="2636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1" name="TextBox 10">
            <a:extLst>
              <a:ext uri="{FF2B5EF4-FFF2-40B4-BE49-F238E27FC236}">
                <a16:creationId xmlns:a16="http://schemas.microsoft.com/office/drawing/2014/main" id="{0C3FE68D-99F8-4C71-B997-622A18FB5274}"/>
              </a:ext>
            </a:extLst>
          </p:cNvPr>
          <p:cNvSpPr txBox="1"/>
          <p:nvPr/>
        </p:nvSpPr>
        <p:spPr>
          <a:xfrm>
            <a:off x="515067" y="25556"/>
            <a:ext cx="4368602" cy="810332"/>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400" b="1" dirty="0">
                <a:solidFill>
                  <a:srgbClr val="04659B"/>
                </a:solidFill>
                <a:latin typeface="Trebuchet MS" panose="020B0603020202020204" pitchFamily="34" charset="0"/>
                <a:ea typeface="+mj-ea"/>
                <a:cs typeface="+mj-cs"/>
              </a:rPr>
              <a:t>Discussion</a:t>
            </a:r>
            <a:r>
              <a:rPr lang="en-US" sz="4400" b="1" dirty="0">
                <a:solidFill>
                  <a:srgbClr val="333739"/>
                </a:solidFill>
                <a:latin typeface="Trebuchet MS" panose="020B0603020202020204" pitchFamily="34" charset="0"/>
                <a:ea typeface="+mj-ea"/>
                <a:cs typeface="+mj-cs"/>
              </a:rPr>
              <a:t> </a:t>
            </a:r>
          </a:p>
        </p:txBody>
      </p:sp>
      <p:sp>
        <p:nvSpPr>
          <p:cNvPr id="7" name="TextBox 6">
            <a:extLst>
              <a:ext uri="{FF2B5EF4-FFF2-40B4-BE49-F238E27FC236}">
                <a16:creationId xmlns:a16="http://schemas.microsoft.com/office/drawing/2014/main" id="{3C840AC2-6ECD-4575-98D6-BE43BDB238A6}"/>
              </a:ext>
            </a:extLst>
          </p:cNvPr>
          <p:cNvSpPr txBox="1"/>
          <p:nvPr/>
        </p:nvSpPr>
        <p:spPr>
          <a:xfrm>
            <a:off x="1820780" y="5512296"/>
            <a:ext cx="3296561" cy="1013487"/>
          </a:xfrm>
          <a:prstGeom prst="rect">
            <a:avLst/>
          </a:prstGeom>
        </p:spPr>
        <p:txBody>
          <a:bodyPr vert="horz" lIns="91440" tIns="45720" rIns="91440" bIns="45720" rtlCol="0">
            <a:normAutofit/>
          </a:bodyPr>
          <a:lstStyle/>
          <a:p>
            <a:pPr algn="ctr">
              <a:lnSpc>
                <a:spcPct val="90000"/>
              </a:lnSpc>
              <a:spcAft>
                <a:spcPts val="600"/>
              </a:spcAft>
            </a:pPr>
            <a:r>
              <a:rPr lang="en-GB" sz="2000" dirty="0">
                <a:solidFill>
                  <a:srgbClr val="FFCC00"/>
                </a:solidFill>
                <a:latin typeface="Trebuchet MS" panose="020B0603020202020204" pitchFamily="34" charset="0"/>
              </a:rPr>
              <a:t>Discuss this is two’s &amp; three’s then feedback to the main group</a:t>
            </a:r>
            <a:endParaRPr lang="en-US" sz="2000" dirty="0">
              <a:solidFill>
                <a:srgbClr val="FFCC00"/>
              </a:solidFill>
              <a:latin typeface="Trebuchet MS" panose="020B0603020202020204" pitchFamily="34" charset="0"/>
            </a:endParaRPr>
          </a:p>
        </p:txBody>
      </p:sp>
      <p:pic>
        <p:nvPicPr>
          <p:cNvPr id="16" name="Picture 15" descr="Icon&#10;&#10;Description automatically generated">
            <a:extLst>
              <a:ext uri="{FF2B5EF4-FFF2-40B4-BE49-F238E27FC236}">
                <a16:creationId xmlns:a16="http://schemas.microsoft.com/office/drawing/2014/main" id="{B50E15B4-E822-4B41-AB52-2C7E78010E45}"/>
              </a:ext>
            </a:extLst>
          </p:cNvPr>
          <p:cNvPicPr>
            <a:picLocks noChangeAspect="1"/>
          </p:cNvPicPr>
          <p:nvPr/>
        </p:nvPicPr>
        <p:blipFill>
          <a:blip r:embed="rId3" cstate="print">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9" name="TextBox 8"/>
          <p:cNvSpPr txBox="1"/>
          <p:nvPr/>
        </p:nvSpPr>
        <p:spPr>
          <a:xfrm>
            <a:off x="718458" y="1018903"/>
            <a:ext cx="3631474" cy="2554545"/>
          </a:xfrm>
          <a:prstGeom prst="rect">
            <a:avLst/>
          </a:prstGeom>
          <a:noFill/>
        </p:spPr>
        <p:txBody>
          <a:bodyPr wrap="square" rtlCol="0">
            <a:spAutoFit/>
          </a:bodyPr>
          <a:lstStyle/>
          <a:p>
            <a:r>
              <a:rPr lang="en-GB" sz="3200" dirty="0">
                <a:solidFill>
                  <a:schemeClr val="bg1"/>
                </a:solidFill>
                <a:latin typeface="Trebuchet MS" panose="020B0603020202020204" pitchFamily="34" charset="0"/>
              </a:rPr>
              <a:t>Can you name any of the different elements of the Mass from the 2</a:t>
            </a:r>
            <a:r>
              <a:rPr lang="en-GB" sz="3200" baseline="30000" dirty="0">
                <a:solidFill>
                  <a:schemeClr val="bg1"/>
                </a:solidFill>
                <a:latin typeface="Trebuchet MS" panose="020B0603020202020204" pitchFamily="34" charset="0"/>
              </a:rPr>
              <a:t>nd</a:t>
            </a:r>
            <a:r>
              <a:rPr lang="en-GB" sz="3200" dirty="0">
                <a:solidFill>
                  <a:schemeClr val="bg1"/>
                </a:solidFill>
                <a:latin typeface="Trebuchet MS" panose="020B0603020202020204" pitchFamily="34" charset="0"/>
              </a:rPr>
              <a:t> Century account ?</a:t>
            </a:r>
          </a:p>
        </p:txBody>
      </p:sp>
    </p:spTree>
    <p:extLst>
      <p:ext uri="{BB962C8B-B14F-4D97-AF65-F5344CB8AC3E}">
        <p14:creationId xmlns:p14="http://schemas.microsoft.com/office/powerpoint/2010/main" val="349713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4FC5D09-8AED-47C0-BAA4-CE64B080AFC7}"/>
              </a:ext>
            </a:extLst>
          </p:cNvPr>
          <p:cNvSpPr txBox="1"/>
          <p:nvPr/>
        </p:nvSpPr>
        <p:spPr>
          <a:xfrm>
            <a:off x="4187187" y="134148"/>
            <a:ext cx="7630258" cy="954107"/>
          </a:xfrm>
          <a:prstGeom prst="rect">
            <a:avLst/>
          </a:prstGeom>
          <a:noFill/>
        </p:spPr>
        <p:txBody>
          <a:bodyPr wrap="square" rtlCol="0">
            <a:spAutoFit/>
          </a:bodyPr>
          <a:lstStyle/>
          <a:p>
            <a:pPr algn="ctr"/>
            <a:r>
              <a:rPr lang="en-GB" sz="3600" b="1" dirty="0">
                <a:solidFill>
                  <a:srgbClr val="FFCC00"/>
                </a:solidFill>
                <a:latin typeface="Trebuchet MS" panose="020B0603020202020204" pitchFamily="34" charset="0"/>
              </a:rPr>
              <a:t>Opening Prayer</a:t>
            </a:r>
          </a:p>
          <a:p>
            <a:pPr algn="ctr"/>
            <a:r>
              <a:rPr lang="en-GB" sz="2000" b="1" dirty="0">
                <a:solidFill>
                  <a:srgbClr val="FFCC00"/>
                </a:solidFill>
                <a:latin typeface="Trebuchet MS" panose="020B0603020202020204" pitchFamily="34" charset="0"/>
              </a:rPr>
              <a:t> The Camino Prayer (adapted) </a:t>
            </a:r>
          </a:p>
        </p:txBody>
      </p:sp>
      <p:sp>
        <p:nvSpPr>
          <p:cNvPr id="7" name="TextBox 6">
            <a:extLst>
              <a:ext uri="{FF2B5EF4-FFF2-40B4-BE49-F238E27FC236}">
                <a16:creationId xmlns:a16="http://schemas.microsoft.com/office/drawing/2014/main" id="{D6588456-4E5E-4A74-9FDC-98C7AB373782}"/>
              </a:ext>
            </a:extLst>
          </p:cNvPr>
          <p:cNvSpPr txBox="1"/>
          <p:nvPr/>
        </p:nvSpPr>
        <p:spPr>
          <a:xfrm>
            <a:off x="4555957" y="1222403"/>
            <a:ext cx="7443537" cy="5663089"/>
          </a:xfrm>
          <a:prstGeom prst="rect">
            <a:avLst/>
          </a:prstGeom>
          <a:noFill/>
        </p:spPr>
        <p:txBody>
          <a:bodyPr wrap="square" rtlCol="0">
            <a:spAutoFit/>
          </a:bodyPr>
          <a:lstStyle/>
          <a:p>
            <a:pPr algn="ctr"/>
            <a:r>
              <a:rPr lang="en-GB" sz="2000" dirty="0">
                <a:solidFill>
                  <a:schemeClr val="bg1"/>
                </a:solidFill>
                <a:latin typeface="Trebuchet MS" panose="020B0603020202020204" pitchFamily="34" charset="0"/>
              </a:rPr>
              <a:t>O God, who brought your servant Abraham out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of the land of the Chaldeans,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protecting him in his wanderings,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who guided the Hebrew people across the desert,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we ask that you watch over us, your servants,</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 as we walk in the love of your name.</a:t>
            </a:r>
          </a:p>
          <a:p>
            <a:pPr algn="ctr"/>
            <a:r>
              <a:rPr lang="en-GB" sz="2000" dirty="0">
                <a:solidFill>
                  <a:schemeClr val="bg1"/>
                </a:solidFill>
                <a:latin typeface="Trebuchet MS" panose="020B0603020202020204" pitchFamily="34" charset="0"/>
              </a:rPr>
              <a:t>Be for us our companion on the journey,</a:t>
            </a:r>
          </a:p>
          <a:p>
            <a:pPr algn="ctr"/>
            <a:r>
              <a:rPr lang="en-GB" sz="2000" dirty="0">
                <a:solidFill>
                  <a:schemeClr val="bg1"/>
                </a:solidFill>
                <a:latin typeface="Trebuchet MS" panose="020B0603020202020204" pitchFamily="34" charset="0"/>
              </a:rPr>
              <a:t>Our guide at the crossroads, Our breath in our weariness,</a:t>
            </a:r>
          </a:p>
          <a:p>
            <a:pPr algn="ctr"/>
            <a:r>
              <a:rPr lang="en-GB" sz="2000" dirty="0">
                <a:solidFill>
                  <a:schemeClr val="bg1"/>
                </a:solidFill>
                <a:latin typeface="Trebuchet MS" panose="020B0603020202020204" pitchFamily="34" charset="0"/>
              </a:rPr>
              <a:t>Our protection in danger, our </a:t>
            </a:r>
            <a:r>
              <a:rPr lang="en-GB" sz="2000" dirty="0" err="1">
                <a:solidFill>
                  <a:schemeClr val="bg1"/>
                </a:solidFill>
                <a:latin typeface="Trebuchet MS" panose="020B0603020202020204" pitchFamily="34" charset="0"/>
              </a:rPr>
              <a:t>albergue</a:t>
            </a:r>
            <a:r>
              <a:rPr lang="en-GB" sz="2000" dirty="0">
                <a:solidFill>
                  <a:schemeClr val="bg1"/>
                </a:solidFill>
                <a:latin typeface="Trebuchet MS" panose="020B0603020202020204" pitchFamily="34" charset="0"/>
              </a:rPr>
              <a:t> on the Camino,</a:t>
            </a:r>
          </a:p>
          <a:p>
            <a:pPr algn="ctr"/>
            <a:r>
              <a:rPr lang="en-GB" sz="2000" dirty="0">
                <a:solidFill>
                  <a:schemeClr val="bg1"/>
                </a:solidFill>
                <a:latin typeface="Trebuchet MS" panose="020B0603020202020204" pitchFamily="34" charset="0"/>
              </a:rPr>
              <a:t>Our shade in the heat, Our light in the darkness,</a:t>
            </a:r>
          </a:p>
          <a:p>
            <a:pPr algn="ctr"/>
            <a:r>
              <a:rPr lang="en-GB" sz="2000" dirty="0">
                <a:solidFill>
                  <a:schemeClr val="bg1"/>
                </a:solidFill>
                <a:latin typeface="Trebuchet MS" panose="020B0603020202020204" pitchFamily="34" charset="0"/>
              </a:rPr>
              <a:t>Our consolation in our discouragements,</a:t>
            </a:r>
          </a:p>
          <a:p>
            <a:pPr algn="ctr"/>
            <a:r>
              <a:rPr lang="en-GB" sz="2000" dirty="0">
                <a:solidFill>
                  <a:schemeClr val="bg1"/>
                </a:solidFill>
                <a:latin typeface="Trebuchet MS" panose="020B0603020202020204" pitchFamily="34" charset="0"/>
              </a:rPr>
              <a:t>And our strength in our intentions.</a:t>
            </a:r>
          </a:p>
          <a:p>
            <a:pPr algn="ctr"/>
            <a:r>
              <a:rPr lang="en-GB" sz="2000" dirty="0">
                <a:solidFill>
                  <a:schemeClr val="bg1"/>
                </a:solidFill>
                <a:latin typeface="Trebuchet MS" panose="020B0603020202020204" pitchFamily="34" charset="0"/>
              </a:rPr>
              <a:t>So that with your guidance we may arrive safe and sound at the end of the road and enriched with grace and virtue we return safely to our homes filled with joy.</a:t>
            </a:r>
          </a:p>
          <a:p>
            <a:pPr algn="ctr"/>
            <a:r>
              <a:rPr lang="en-GB" sz="2000" dirty="0">
                <a:solidFill>
                  <a:schemeClr val="bg1"/>
                </a:solidFill>
                <a:latin typeface="Trebuchet MS" panose="020B0603020202020204" pitchFamily="34" charset="0"/>
              </a:rPr>
              <a:t>In the name of Jesus Christ our Lord, </a:t>
            </a:r>
            <a:r>
              <a:rPr lang="en-GB" sz="2000" b="1" dirty="0">
                <a:solidFill>
                  <a:schemeClr val="bg1"/>
                </a:solidFill>
                <a:latin typeface="Trebuchet MS" panose="020B0603020202020204" pitchFamily="34" charset="0"/>
              </a:rPr>
              <a:t>Amen.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Apostle Santiago, </a:t>
            </a:r>
            <a:r>
              <a:rPr lang="en-GB" sz="2000" b="1" dirty="0">
                <a:solidFill>
                  <a:schemeClr val="bg1"/>
                </a:solidFill>
                <a:latin typeface="Trebuchet MS" panose="020B0603020202020204" pitchFamily="34" charset="0"/>
              </a:rPr>
              <a:t>pray for us</a:t>
            </a:r>
            <a:r>
              <a:rPr lang="en-GB" sz="2000" dirty="0">
                <a:solidFill>
                  <a:schemeClr val="bg1"/>
                </a:solidFill>
                <a:latin typeface="Trebuchet MS" panose="020B0603020202020204" pitchFamily="34" charset="0"/>
              </a:rPr>
              <a:t>. Santa Maria, </a:t>
            </a:r>
            <a:r>
              <a:rPr lang="en-GB" sz="2000" b="1" dirty="0">
                <a:solidFill>
                  <a:schemeClr val="bg1"/>
                </a:solidFill>
                <a:latin typeface="Trebuchet MS" panose="020B0603020202020204" pitchFamily="34" charset="0"/>
              </a:rPr>
              <a:t>pray for us.</a:t>
            </a:r>
          </a:p>
          <a:p>
            <a:endParaRPr lang="en-GB" sz="2200" dirty="0">
              <a:solidFill>
                <a:srgbClr val="FFCC00"/>
              </a:solidFill>
              <a:latin typeface="Trebuchet MS" panose="020B0603020202020204" pitchFamily="34" charset="0"/>
            </a:endParaRPr>
          </a:p>
        </p:txBody>
      </p:sp>
      <p:pic>
        <p:nvPicPr>
          <p:cNvPr id="3" name="Picture 2" descr="A picture containing grass, outdoor, building, stone&#10;&#10;Description automatically generated">
            <a:extLst>
              <a:ext uri="{FF2B5EF4-FFF2-40B4-BE49-F238E27FC236}">
                <a16:creationId xmlns:a16="http://schemas.microsoft.com/office/drawing/2014/main" id="{E0F863C5-8370-437F-831A-BD9F92E7B0A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026"/>
          <a:stretch/>
        </p:blipFill>
        <p:spPr>
          <a:xfrm>
            <a:off x="0" y="0"/>
            <a:ext cx="4427621" cy="6858000"/>
          </a:xfrm>
          <a:prstGeom prst="flowChartDelay">
            <a:avLst/>
          </a:prstGeom>
        </p:spPr>
      </p:pic>
    </p:spTree>
    <p:extLst>
      <p:ext uri="{BB962C8B-B14F-4D97-AF65-F5344CB8AC3E}">
        <p14:creationId xmlns:p14="http://schemas.microsoft.com/office/powerpoint/2010/main" val="2848673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0938" y="365759"/>
            <a:ext cx="9144000" cy="1106397"/>
          </a:xfrm>
        </p:spPr>
        <p:txBody>
          <a:bodyPr/>
          <a:lstStyle/>
          <a:p>
            <a:r>
              <a:rPr lang="en-GB" dirty="0">
                <a:solidFill>
                  <a:srgbClr val="FFCC00"/>
                </a:solidFill>
                <a:latin typeface="Trebuchet MS" panose="020B0603020202020204" pitchFamily="34" charset="0"/>
              </a:rPr>
              <a:t>Sacrifice</a:t>
            </a:r>
          </a:p>
        </p:txBody>
      </p:sp>
      <p:sp>
        <p:nvSpPr>
          <p:cNvPr id="3" name="Subtitle 2"/>
          <p:cNvSpPr>
            <a:spLocks noGrp="1"/>
          </p:cNvSpPr>
          <p:nvPr>
            <p:ph type="subTitle" idx="1"/>
          </p:nvPr>
        </p:nvSpPr>
        <p:spPr>
          <a:xfrm>
            <a:off x="1576251" y="1711234"/>
            <a:ext cx="9144000" cy="4232366"/>
          </a:xfrm>
        </p:spPr>
        <p:txBody>
          <a:bodyPr>
            <a:normAutofit lnSpcReduction="10000"/>
          </a:bodyPr>
          <a:lstStyle/>
          <a:p>
            <a:r>
              <a:rPr lang="en-GB" dirty="0">
                <a:solidFill>
                  <a:schemeClr val="bg1"/>
                </a:solidFill>
                <a:latin typeface="Trebuchet MS" panose="020B0603020202020204" pitchFamily="34" charset="0"/>
              </a:rPr>
              <a:t>SACRE – HOLY</a:t>
            </a:r>
          </a:p>
          <a:p>
            <a:r>
              <a:rPr lang="en-GB" dirty="0">
                <a:solidFill>
                  <a:schemeClr val="bg1"/>
                </a:solidFill>
                <a:latin typeface="Trebuchet MS" panose="020B0603020202020204" pitchFamily="34" charset="0"/>
              </a:rPr>
              <a:t>FICERE – TO Do / To Make</a:t>
            </a:r>
          </a:p>
          <a:p>
            <a:endParaRPr lang="en-GB" dirty="0">
              <a:solidFill>
                <a:schemeClr val="bg1"/>
              </a:solidFill>
              <a:latin typeface="Trebuchet MS" panose="020B0603020202020204" pitchFamily="34" charset="0"/>
            </a:endParaRPr>
          </a:p>
          <a:p>
            <a:r>
              <a:rPr lang="en-GB" dirty="0">
                <a:solidFill>
                  <a:schemeClr val="bg1"/>
                </a:solidFill>
                <a:latin typeface="Trebuchet MS" panose="020B0603020202020204" pitchFamily="34" charset="0"/>
              </a:rPr>
              <a:t>Any SACRIFICE is to do or make something holy </a:t>
            </a:r>
          </a:p>
          <a:p>
            <a:r>
              <a:rPr lang="en-GB" dirty="0">
                <a:solidFill>
                  <a:schemeClr val="bg1"/>
                </a:solidFill>
                <a:latin typeface="Trebuchet MS" panose="020B0603020202020204" pitchFamily="34" charset="0"/>
              </a:rPr>
              <a:t>WHY ?</a:t>
            </a:r>
          </a:p>
          <a:p>
            <a:r>
              <a:rPr lang="en-GB" dirty="0">
                <a:solidFill>
                  <a:schemeClr val="bg1"/>
                </a:solidFill>
                <a:latin typeface="Trebuchet MS" panose="020B0603020202020204" pitchFamily="34" charset="0"/>
              </a:rPr>
              <a:t>Because it shows LOVE </a:t>
            </a:r>
          </a:p>
          <a:p>
            <a:r>
              <a:rPr lang="en-GB" dirty="0">
                <a:solidFill>
                  <a:schemeClr val="bg1"/>
                </a:solidFill>
                <a:latin typeface="Trebuchet MS" panose="020B0603020202020204" pitchFamily="34" charset="0"/>
              </a:rPr>
              <a:t>and GOD IS LOVE</a:t>
            </a:r>
          </a:p>
          <a:p>
            <a:endParaRPr lang="en-GB" dirty="0">
              <a:solidFill>
                <a:schemeClr val="bg1"/>
              </a:solidFill>
              <a:latin typeface="Trebuchet MS" panose="020B0603020202020204" pitchFamily="34" charset="0"/>
            </a:endParaRPr>
          </a:p>
          <a:p>
            <a:r>
              <a:rPr lang="en-GB" dirty="0">
                <a:solidFill>
                  <a:schemeClr val="bg1"/>
                </a:solidFill>
                <a:latin typeface="Trebuchet MS" panose="020B0603020202020204" pitchFamily="34" charset="0"/>
              </a:rPr>
              <a:t>The greater the sacrifice – the greater the love shown</a:t>
            </a:r>
          </a:p>
          <a:p>
            <a:r>
              <a:rPr lang="en-GB" dirty="0">
                <a:solidFill>
                  <a:schemeClr val="bg1"/>
                </a:solidFill>
                <a:latin typeface="Trebuchet MS" panose="020B0603020202020204" pitchFamily="34" charset="0"/>
              </a:rPr>
              <a:t> REFLECTION - What application does this have in our lives?</a:t>
            </a:r>
          </a:p>
          <a:p>
            <a:endParaRPr lang="en-GB" dirty="0">
              <a:solidFill>
                <a:schemeClr val="bg1"/>
              </a:solidFill>
            </a:endParaRPr>
          </a:p>
        </p:txBody>
      </p:sp>
      <p:pic>
        <p:nvPicPr>
          <p:cNvPr id="4" name="Picture 3" descr="Icon&#10;&#10;Description automatically generated">
            <a:extLst>
              <a:ext uri="{FF2B5EF4-FFF2-40B4-BE49-F238E27FC236}">
                <a16:creationId xmlns:a16="http://schemas.microsoft.com/office/drawing/2014/main" id="{BAFC255A-BFD1-4299-BA89-4F66CD01B1F6}"/>
              </a:ext>
            </a:extLst>
          </p:cNvPr>
          <p:cNvPicPr>
            <a:picLocks noChangeAspect="1"/>
          </p:cNvPicPr>
          <p:nvPr/>
        </p:nvPicPr>
        <p:blipFill>
          <a:blip r:embed="rId2" cstate="print">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3MC - Episode 40 - What are the parts of the Mass?">
            <a:hlinkClick r:id="" action="ppaction://media"/>
            <a:extLst>
              <a:ext uri="{FF2B5EF4-FFF2-40B4-BE49-F238E27FC236}">
                <a16:creationId xmlns:a16="http://schemas.microsoft.com/office/drawing/2014/main" id="{5AF69DFD-0F5E-4665-B1EA-38920AAD652E}"/>
              </a:ext>
            </a:extLst>
          </p:cNvPr>
          <p:cNvPicPr>
            <a:picLocks noRot="1" noChangeAspect="1"/>
          </p:cNvPicPr>
          <p:nvPr>
            <a:videoFile r:link="rId1"/>
          </p:nvPr>
        </p:nvPicPr>
        <p:blipFill>
          <a:blip r:embed="rId3"/>
          <a:stretch>
            <a:fillRect/>
          </a:stretch>
        </p:blipFill>
        <p:spPr>
          <a:xfrm>
            <a:off x="2660461" y="1554915"/>
            <a:ext cx="6871078" cy="3882159"/>
          </a:xfrm>
          <a:prstGeom prst="rect">
            <a:avLst/>
          </a:prstGeom>
        </p:spPr>
      </p:pic>
      <p:sp>
        <p:nvSpPr>
          <p:cNvPr id="5" name="TextBox 4">
            <a:extLst>
              <a:ext uri="{FF2B5EF4-FFF2-40B4-BE49-F238E27FC236}">
                <a16:creationId xmlns:a16="http://schemas.microsoft.com/office/drawing/2014/main" id="{6EFC7D0F-5AC6-47BA-81C9-2AFF42413973}"/>
              </a:ext>
            </a:extLst>
          </p:cNvPr>
          <p:cNvSpPr txBox="1"/>
          <p:nvPr/>
        </p:nvSpPr>
        <p:spPr>
          <a:xfrm>
            <a:off x="616990"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The Parts of the Mass</a:t>
            </a:r>
          </a:p>
        </p:txBody>
      </p:sp>
      <p:pic>
        <p:nvPicPr>
          <p:cNvPr id="6" name="Picture 5" descr="Icon&#10;&#10;Description automatically generated">
            <a:extLst>
              <a:ext uri="{FF2B5EF4-FFF2-40B4-BE49-F238E27FC236}">
                <a16:creationId xmlns:a16="http://schemas.microsoft.com/office/drawing/2014/main" id="{415304E4-063A-4712-A42D-8E4719F29C46}"/>
              </a:ext>
            </a:extLst>
          </p:cNvPr>
          <p:cNvPicPr>
            <a:picLocks noChangeAspect="1"/>
          </p:cNvPicPr>
          <p:nvPr/>
        </p:nvPicPr>
        <p:blipFill>
          <a:blip r:embed="rId4" cstate="print">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176281" y="5228844"/>
            <a:ext cx="1483895" cy="1483895"/>
          </a:xfrm>
          <a:prstGeom prst="rect">
            <a:avLst/>
          </a:prstGeom>
        </p:spPr>
      </p:pic>
    </p:spTree>
    <p:extLst>
      <p:ext uri="{BB962C8B-B14F-4D97-AF65-F5344CB8AC3E}">
        <p14:creationId xmlns:p14="http://schemas.microsoft.com/office/powerpoint/2010/main" val="2929213188"/>
      </p:ext>
    </p:extLst>
  </p:cSld>
  <p:clrMapOvr>
    <a:masterClrMapping/>
  </p:clrMapOvr>
  <p:timing>
    <p:tnLst>
      <p:par>
        <p:cTn id="1" dur="indefinite" restart="never" nodeType="tmRoot">
          <p:childTnLst>
            <p:video>
              <p:cMediaNode vol="80000">
                <p:cTn id="2" fill="hold" display="0">
                  <p:stCondLst>
                    <p:cond delay="indefinite"/>
                  </p:stCondLst>
                </p:cTn>
                <p:tgtEl>
                  <p:spTgt spid="4"/>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4515" y="53752"/>
            <a:ext cx="6922802" cy="1143000"/>
          </a:xfrm>
        </p:spPr>
        <p:txBody>
          <a:bodyPr/>
          <a:lstStyle/>
          <a:p>
            <a:pPr algn="ctr"/>
            <a:r>
              <a:rPr lang="en-GB" dirty="0">
                <a:solidFill>
                  <a:srgbClr val="FFCC00"/>
                </a:solidFill>
                <a:latin typeface="Trebuchet MS" panose="020B0603020202020204" pitchFamily="34" charset="0"/>
              </a:rPr>
              <a:t>Mass</a:t>
            </a:r>
          </a:p>
        </p:txBody>
      </p:sp>
      <p:grpSp>
        <p:nvGrpSpPr>
          <p:cNvPr id="3" name="Group 3"/>
          <p:cNvGrpSpPr/>
          <p:nvPr/>
        </p:nvGrpSpPr>
        <p:grpSpPr>
          <a:xfrm>
            <a:off x="313539" y="1196753"/>
            <a:ext cx="3417108" cy="4811181"/>
            <a:chOff x="6283826" y="692696"/>
            <a:chExt cx="2562831" cy="4811181"/>
          </a:xfrm>
        </p:grpSpPr>
        <p:grpSp>
          <p:nvGrpSpPr>
            <p:cNvPr id="4" name="Group 24"/>
            <p:cNvGrpSpPr/>
            <p:nvPr/>
          </p:nvGrpSpPr>
          <p:grpSpPr>
            <a:xfrm>
              <a:off x="6283826" y="692696"/>
              <a:ext cx="2474457" cy="1223447"/>
              <a:chOff x="1623671" y="692696"/>
              <a:chExt cx="3024337" cy="1223447"/>
            </a:xfrm>
          </p:grpSpPr>
          <p:sp>
            <p:nvSpPr>
              <p:cNvPr id="12" name="Rounded Rectangle 11"/>
              <p:cNvSpPr/>
              <p:nvPr/>
            </p:nvSpPr>
            <p:spPr>
              <a:xfrm>
                <a:off x="1806371" y="692696"/>
                <a:ext cx="2808312" cy="1080120"/>
              </a:xfrm>
              <a:prstGeom prst="round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p:cNvSpPr txBox="1"/>
              <p:nvPr/>
            </p:nvSpPr>
            <p:spPr>
              <a:xfrm>
                <a:off x="1623671" y="777370"/>
                <a:ext cx="3024337" cy="1138773"/>
              </a:xfrm>
              <a:prstGeom prst="rect">
                <a:avLst/>
              </a:prstGeom>
              <a:noFill/>
            </p:spPr>
            <p:txBody>
              <a:bodyPr wrap="square" rtlCol="0">
                <a:spAutoFit/>
              </a:bodyPr>
              <a:lstStyle/>
              <a:p>
                <a:pPr algn="ctr"/>
                <a:r>
                  <a:rPr lang="en-GB" sz="2000" b="1" dirty="0">
                    <a:latin typeface="Trebuchet MS" panose="020B0603020202020204" pitchFamily="34" charset="0"/>
                    <a:cs typeface="Arial" pitchFamily="34" charset="0"/>
                  </a:rPr>
                  <a:t>PURGATIVE </a:t>
                </a:r>
              </a:p>
              <a:p>
                <a:pPr algn="ctr"/>
                <a:r>
                  <a:rPr lang="en-GB" sz="2000" b="1" dirty="0">
                    <a:latin typeface="Trebuchet MS" panose="020B0603020202020204" pitchFamily="34" charset="0"/>
                    <a:cs typeface="Arial" pitchFamily="34" charset="0"/>
                  </a:rPr>
                  <a:t>WAY</a:t>
                </a:r>
              </a:p>
              <a:p>
                <a:pPr algn="ctr"/>
                <a:endParaRPr lang="en-GB" sz="2800" dirty="0"/>
              </a:p>
            </p:txBody>
          </p:sp>
        </p:grpSp>
        <p:grpSp>
          <p:nvGrpSpPr>
            <p:cNvPr id="5" name="Group 34"/>
            <p:cNvGrpSpPr/>
            <p:nvPr/>
          </p:nvGrpSpPr>
          <p:grpSpPr>
            <a:xfrm>
              <a:off x="6372200" y="2492896"/>
              <a:ext cx="2474457" cy="1210781"/>
              <a:chOff x="1643674" y="692696"/>
              <a:chExt cx="3024337" cy="1210781"/>
            </a:xfrm>
          </p:grpSpPr>
          <p:sp>
            <p:nvSpPr>
              <p:cNvPr id="10" name="Rounded Rectangle 9"/>
              <p:cNvSpPr/>
              <p:nvPr/>
            </p:nvSpPr>
            <p:spPr>
              <a:xfrm>
                <a:off x="1731684" y="692696"/>
                <a:ext cx="2808312" cy="1080120"/>
              </a:xfrm>
              <a:prstGeom prst="round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1643674" y="764704"/>
                <a:ext cx="3024337" cy="1138773"/>
              </a:xfrm>
              <a:prstGeom prst="rect">
                <a:avLst/>
              </a:prstGeom>
              <a:noFill/>
            </p:spPr>
            <p:txBody>
              <a:bodyPr wrap="square" rtlCol="0">
                <a:spAutoFit/>
              </a:bodyPr>
              <a:lstStyle/>
              <a:p>
                <a:pPr algn="ctr"/>
                <a:r>
                  <a:rPr lang="en-GB" sz="2000" b="1" dirty="0">
                    <a:latin typeface="Trebuchet MS" panose="020B0603020202020204" pitchFamily="34" charset="0"/>
                    <a:cs typeface="Arial" pitchFamily="34" charset="0"/>
                  </a:rPr>
                  <a:t>ILLUMINATIVE </a:t>
                </a:r>
              </a:p>
              <a:p>
                <a:pPr algn="ctr"/>
                <a:r>
                  <a:rPr lang="en-GB" sz="2000" b="1" dirty="0">
                    <a:latin typeface="Trebuchet MS" panose="020B0603020202020204" pitchFamily="34" charset="0"/>
                    <a:cs typeface="Arial" pitchFamily="34" charset="0"/>
                  </a:rPr>
                  <a:t>WAY</a:t>
                </a:r>
              </a:p>
              <a:p>
                <a:pPr algn="ctr"/>
                <a:endParaRPr lang="en-GB" sz="2800" dirty="0"/>
              </a:p>
            </p:txBody>
          </p:sp>
        </p:grpSp>
        <p:grpSp>
          <p:nvGrpSpPr>
            <p:cNvPr id="6" name="Group 37"/>
            <p:cNvGrpSpPr/>
            <p:nvPr/>
          </p:nvGrpSpPr>
          <p:grpSpPr>
            <a:xfrm>
              <a:off x="6372200" y="4293096"/>
              <a:ext cx="2474457" cy="1210781"/>
              <a:chOff x="1643674" y="692696"/>
              <a:chExt cx="3024337" cy="1210781"/>
            </a:xfrm>
          </p:grpSpPr>
          <p:sp>
            <p:nvSpPr>
              <p:cNvPr id="8" name="Rounded Rectangle 7"/>
              <p:cNvSpPr/>
              <p:nvPr/>
            </p:nvSpPr>
            <p:spPr>
              <a:xfrm>
                <a:off x="1731684" y="692696"/>
                <a:ext cx="2808312" cy="1080120"/>
              </a:xfrm>
              <a:prstGeom prst="round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1643674" y="764704"/>
                <a:ext cx="3024337" cy="1138773"/>
              </a:xfrm>
              <a:prstGeom prst="rect">
                <a:avLst/>
              </a:prstGeom>
              <a:noFill/>
            </p:spPr>
            <p:txBody>
              <a:bodyPr wrap="square" rtlCol="0">
                <a:spAutoFit/>
              </a:bodyPr>
              <a:lstStyle/>
              <a:p>
                <a:pPr algn="ctr"/>
                <a:r>
                  <a:rPr lang="en-GB" sz="2000" b="1" dirty="0">
                    <a:latin typeface="Trebuchet MS" panose="020B0603020202020204" pitchFamily="34" charset="0"/>
                    <a:cs typeface="Arial" pitchFamily="34" charset="0"/>
                  </a:rPr>
                  <a:t>UNITIVE </a:t>
                </a:r>
              </a:p>
              <a:p>
                <a:pPr algn="ctr"/>
                <a:r>
                  <a:rPr lang="en-GB" sz="2000" b="1" dirty="0">
                    <a:latin typeface="Trebuchet MS" panose="020B0603020202020204" pitchFamily="34" charset="0"/>
                    <a:cs typeface="Arial" pitchFamily="34" charset="0"/>
                  </a:rPr>
                  <a:t>WAY</a:t>
                </a:r>
              </a:p>
              <a:p>
                <a:pPr algn="ctr"/>
                <a:endParaRPr lang="en-GB" sz="2800" dirty="0"/>
              </a:p>
            </p:txBody>
          </p:sp>
        </p:grpSp>
      </p:grpSp>
      <p:sp>
        <p:nvSpPr>
          <p:cNvPr id="14" name="Rectangle 13"/>
          <p:cNvSpPr/>
          <p:nvPr/>
        </p:nvSpPr>
        <p:spPr>
          <a:xfrm>
            <a:off x="4541068" y="764705"/>
            <a:ext cx="96011" cy="55446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7" name="Group 16"/>
          <p:cNvGrpSpPr/>
          <p:nvPr/>
        </p:nvGrpSpPr>
        <p:grpSpPr>
          <a:xfrm>
            <a:off x="5711958" y="1196752"/>
            <a:ext cx="4224469" cy="1224136"/>
            <a:chOff x="4283968" y="1196752"/>
            <a:chExt cx="3168352" cy="1224136"/>
          </a:xfrm>
          <a:solidFill>
            <a:schemeClr val="bg1"/>
          </a:solidFill>
        </p:grpSpPr>
        <p:sp>
          <p:nvSpPr>
            <p:cNvPr id="15" name="Rounded Rectangle 14"/>
            <p:cNvSpPr/>
            <p:nvPr/>
          </p:nvSpPr>
          <p:spPr>
            <a:xfrm>
              <a:off x="4283968" y="1196752"/>
              <a:ext cx="3168352" cy="1224136"/>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4644008" y="1484784"/>
              <a:ext cx="2520280" cy="461665"/>
            </a:xfrm>
            <a:prstGeom prst="rect">
              <a:avLst/>
            </a:prstGeom>
            <a:grpFill/>
          </p:spPr>
          <p:txBody>
            <a:bodyPr wrap="square" rtlCol="0">
              <a:spAutoFit/>
            </a:bodyPr>
            <a:lstStyle/>
            <a:p>
              <a:r>
                <a:rPr lang="en-GB" sz="2400" b="1" dirty="0">
                  <a:latin typeface="Trebuchet MS" panose="020B0603020202020204" pitchFamily="34" charset="0"/>
                  <a:cs typeface="Arial" pitchFamily="34" charset="0"/>
                </a:rPr>
                <a:t>Penitential Rite</a:t>
              </a:r>
            </a:p>
          </p:txBody>
        </p:sp>
      </p:grpSp>
      <p:grpSp>
        <p:nvGrpSpPr>
          <p:cNvPr id="17" name="Group 17"/>
          <p:cNvGrpSpPr/>
          <p:nvPr/>
        </p:nvGrpSpPr>
        <p:grpSpPr>
          <a:xfrm>
            <a:off x="5711958" y="2852936"/>
            <a:ext cx="4224469" cy="1224136"/>
            <a:chOff x="4283968" y="1196752"/>
            <a:chExt cx="3168352" cy="1224136"/>
          </a:xfrm>
          <a:solidFill>
            <a:schemeClr val="bg1"/>
          </a:solidFill>
        </p:grpSpPr>
        <p:sp>
          <p:nvSpPr>
            <p:cNvPr id="19" name="Rounded Rectangle 18"/>
            <p:cNvSpPr/>
            <p:nvPr/>
          </p:nvSpPr>
          <p:spPr>
            <a:xfrm>
              <a:off x="4283968" y="1196752"/>
              <a:ext cx="3168352" cy="1224136"/>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4427984" y="1484784"/>
              <a:ext cx="3024336" cy="461665"/>
            </a:xfrm>
            <a:prstGeom prst="rect">
              <a:avLst/>
            </a:prstGeom>
            <a:grpFill/>
          </p:spPr>
          <p:txBody>
            <a:bodyPr wrap="square" rtlCol="0">
              <a:spAutoFit/>
            </a:bodyPr>
            <a:lstStyle/>
            <a:p>
              <a:r>
                <a:rPr lang="en-GB" sz="2400" b="1" dirty="0">
                  <a:latin typeface="Trebuchet MS" panose="020B0603020202020204" pitchFamily="34" charset="0"/>
                  <a:cs typeface="Arial" pitchFamily="34" charset="0"/>
                </a:rPr>
                <a:t>Liturgy of the Word</a:t>
              </a:r>
            </a:p>
          </p:txBody>
        </p:sp>
      </p:grpSp>
      <p:grpSp>
        <p:nvGrpSpPr>
          <p:cNvPr id="18" name="Group 20"/>
          <p:cNvGrpSpPr/>
          <p:nvPr/>
        </p:nvGrpSpPr>
        <p:grpSpPr>
          <a:xfrm>
            <a:off x="5711958" y="4653136"/>
            <a:ext cx="4224469" cy="1224136"/>
            <a:chOff x="4283968" y="1196752"/>
            <a:chExt cx="3168352" cy="1224136"/>
          </a:xfrm>
          <a:solidFill>
            <a:schemeClr val="bg1"/>
          </a:solidFill>
        </p:grpSpPr>
        <p:sp>
          <p:nvSpPr>
            <p:cNvPr id="22" name="Rounded Rectangle 21"/>
            <p:cNvSpPr/>
            <p:nvPr/>
          </p:nvSpPr>
          <p:spPr>
            <a:xfrm>
              <a:off x="4283968" y="1196752"/>
              <a:ext cx="3168352" cy="1224136"/>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p:cNvSpPr txBox="1"/>
            <p:nvPr/>
          </p:nvSpPr>
          <p:spPr>
            <a:xfrm>
              <a:off x="4427984" y="1484784"/>
              <a:ext cx="3024336" cy="461665"/>
            </a:xfrm>
            <a:prstGeom prst="rect">
              <a:avLst/>
            </a:prstGeom>
            <a:grpFill/>
          </p:spPr>
          <p:txBody>
            <a:bodyPr wrap="square" rtlCol="0">
              <a:spAutoFit/>
            </a:bodyPr>
            <a:lstStyle/>
            <a:p>
              <a:r>
                <a:rPr lang="en-GB" sz="2400" b="1" dirty="0">
                  <a:latin typeface="Trebuchet MS" panose="020B0603020202020204" pitchFamily="34" charset="0"/>
                  <a:cs typeface="Arial" pitchFamily="34" charset="0"/>
                </a:rPr>
                <a:t>Communion Rite</a:t>
              </a:r>
            </a:p>
          </p:txBody>
        </p:sp>
      </p:grpSp>
      <p:pic>
        <p:nvPicPr>
          <p:cNvPr id="25" name="Picture 24" descr="Icon&#10;&#10;Description automatically generated">
            <a:extLst>
              <a:ext uri="{FF2B5EF4-FFF2-40B4-BE49-F238E27FC236}">
                <a16:creationId xmlns:a16="http://schemas.microsoft.com/office/drawing/2014/main" id="{AD8046E7-C39E-4785-9284-ED39202FEC30}"/>
              </a:ext>
            </a:extLst>
          </p:cNvPr>
          <p:cNvPicPr>
            <a:picLocks noChangeAspect="1"/>
          </p:cNvPicPr>
          <p:nvPr/>
        </p:nvPicPr>
        <p:blipFill>
          <a:blip r:embed="rId3" cstate="print">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10561116" y="5265204"/>
            <a:ext cx="1483895" cy="148389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4454277" y="1177611"/>
            <a:ext cx="3487048" cy="2491678"/>
          </a:xfrm>
          <a:prstGeom prst="rect">
            <a:avLst/>
          </a:prstGeom>
          <a:noFill/>
          <a:ln w="9525">
            <a:noFill/>
            <a:miter lim="800000"/>
            <a:headEnd/>
            <a:tailEnd/>
          </a:ln>
          <a:effectLst/>
        </p:spPr>
      </p:pic>
      <p:pic>
        <p:nvPicPr>
          <p:cNvPr id="3" name="Picture 2">
            <a:extLst>
              <a:ext uri="{FF2B5EF4-FFF2-40B4-BE49-F238E27FC236}">
                <a16:creationId xmlns:a16="http://schemas.microsoft.com/office/drawing/2014/main" id="{5A725593-9001-4790-92B3-18269E4A08C1}"/>
              </a:ext>
            </a:extLst>
          </p:cNvPr>
          <p:cNvPicPr>
            <a:picLocks noChangeAspect="1" noChangeArrowheads="1"/>
          </p:cNvPicPr>
          <p:nvPr/>
        </p:nvPicPr>
        <p:blipFill>
          <a:blip r:embed="rId3"/>
          <a:srcRect/>
          <a:stretch>
            <a:fillRect/>
          </a:stretch>
        </p:blipFill>
        <p:spPr bwMode="auto">
          <a:xfrm>
            <a:off x="765039" y="1177611"/>
            <a:ext cx="3514109" cy="2488880"/>
          </a:xfrm>
          <a:prstGeom prst="rect">
            <a:avLst/>
          </a:prstGeom>
          <a:noFill/>
          <a:ln w="9525">
            <a:noFill/>
            <a:miter lim="800000"/>
            <a:headEnd/>
            <a:tailEnd/>
          </a:ln>
          <a:effectLst/>
        </p:spPr>
      </p:pic>
      <p:pic>
        <p:nvPicPr>
          <p:cNvPr id="4" name="Picture 2">
            <a:extLst>
              <a:ext uri="{FF2B5EF4-FFF2-40B4-BE49-F238E27FC236}">
                <a16:creationId xmlns:a16="http://schemas.microsoft.com/office/drawing/2014/main" id="{6E396D77-F188-489C-98D4-E147C4405EDC}"/>
              </a:ext>
            </a:extLst>
          </p:cNvPr>
          <p:cNvPicPr>
            <a:picLocks noChangeAspect="1" noChangeArrowheads="1"/>
          </p:cNvPicPr>
          <p:nvPr/>
        </p:nvPicPr>
        <p:blipFill>
          <a:blip r:embed="rId4"/>
          <a:srcRect/>
          <a:stretch>
            <a:fillRect/>
          </a:stretch>
        </p:blipFill>
        <p:spPr bwMode="auto">
          <a:xfrm>
            <a:off x="778570" y="3808538"/>
            <a:ext cx="3487048" cy="2547962"/>
          </a:xfrm>
          <a:prstGeom prst="rect">
            <a:avLst/>
          </a:prstGeom>
          <a:noFill/>
          <a:ln w="9525">
            <a:noFill/>
            <a:miter lim="800000"/>
            <a:headEnd/>
            <a:tailEnd/>
          </a:ln>
          <a:effectLst/>
        </p:spPr>
      </p:pic>
      <p:sp>
        <p:nvSpPr>
          <p:cNvPr id="5" name="TextBox 4">
            <a:extLst>
              <a:ext uri="{FF2B5EF4-FFF2-40B4-BE49-F238E27FC236}">
                <a16:creationId xmlns:a16="http://schemas.microsoft.com/office/drawing/2014/main" id="{93FA1C2A-E5CB-480C-843D-47B1B50AD708}"/>
              </a:ext>
            </a:extLst>
          </p:cNvPr>
          <p:cNvSpPr txBox="1"/>
          <p:nvPr/>
        </p:nvSpPr>
        <p:spPr>
          <a:xfrm>
            <a:off x="616990"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The Mass in Art by Elizabeth Wang</a:t>
            </a:r>
          </a:p>
        </p:txBody>
      </p:sp>
      <p:pic>
        <p:nvPicPr>
          <p:cNvPr id="6" name="Picture 3">
            <a:extLst>
              <a:ext uri="{FF2B5EF4-FFF2-40B4-BE49-F238E27FC236}">
                <a16:creationId xmlns:a16="http://schemas.microsoft.com/office/drawing/2014/main" id="{3A7B6D95-80AF-4A79-BEBD-48B8FD7BB39F}"/>
              </a:ext>
            </a:extLst>
          </p:cNvPr>
          <p:cNvPicPr>
            <a:picLocks noChangeAspect="1" noChangeArrowheads="1"/>
          </p:cNvPicPr>
          <p:nvPr/>
        </p:nvPicPr>
        <p:blipFill>
          <a:blip r:embed="rId5"/>
          <a:srcRect/>
          <a:stretch>
            <a:fillRect/>
          </a:stretch>
        </p:blipFill>
        <p:spPr bwMode="auto">
          <a:xfrm>
            <a:off x="4454277" y="3808538"/>
            <a:ext cx="3487048" cy="2535417"/>
          </a:xfrm>
          <a:prstGeom prst="rect">
            <a:avLst/>
          </a:prstGeom>
          <a:noFill/>
          <a:ln w="9525">
            <a:noFill/>
            <a:miter lim="800000"/>
            <a:headEnd/>
            <a:tailEnd/>
          </a:ln>
          <a:effectLst/>
        </p:spPr>
      </p:pic>
      <p:pic>
        <p:nvPicPr>
          <p:cNvPr id="7" name="Picture 2">
            <a:extLst>
              <a:ext uri="{FF2B5EF4-FFF2-40B4-BE49-F238E27FC236}">
                <a16:creationId xmlns:a16="http://schemas.microsoft.com/office/drawing/2014/main" id="{BA819017-F2E6-4503-85E6-5554B4828315}"/>
              </a:ext>
            </a:extLst>
          </p:cNvPr>
          <p:cNvPicPr>
            <a:picLocks noChangeAspect="1" noChangeArrowheads="1"/>
          </p:cNvPicPr>
          <p:nvPr/>
        </p:nvPicPr>
        <p:blipFill>
          <a:blip r:embed="rId6"/>
          <a:srcRect/>
          <a:stretch>
            <a:fillRect/>
          </a:stretch>
        </p:blipFill>
        <p:spPr bwMode="auto">
          <a:xfrm>
            <a:off x="8044337" y="1177611"/>
            <a:ext cx="3626097" cy="2488880"/>
          </a:xfrm>
          <a:prstGeom prst="rect">
            <a:avLst/>
          </a:prstGeom>
          <a:noFill/>
          <a:ln w="9525">
            <a:noFill/>
            <a:miter lim="800000"/>
            <a:headEnd/>
            <a:tailEnd/>
          </a:ln>
          <a:effectLst/>
        </p:spPr>
      </p:pic>
      <p:pic>
        <p:nvPicPr>
          <p:cNvPr id="8" name="Picture 2">
            <a:extLst>
              <a:ext uri="{FF2B5EF4-FFF2-40B4-BE49-F238E27FC236}">
                <a16:creationId xmlns:a16="http://schemas.microsoft.com/office/drawing/2014/main" id="{4D444E0F-B4E1-4095-AB92-615C8E15CCDE}"/>
              </a:ext>
            </a:extLst>
          </p:cNvPr>
          <p:cNvPicPr>
            <a:picLocks noChangeAspect="1" noChangeArrowheads="1"/>
          </p:cNvPicPr>
          <p:nvPr/>
        </p:nvPicPr>
        <p:blipFill>
          <a:blip r:embed="rId7"/>
          <a:srcRect/>
          <a:stretch>
            <a:fillRect/>
          </a:stretch>
        </p:blipFill>
        <p:spPr bwMode="auto">
          <a:xfrm>
            <a:off x="8044336" y="3808538"/>
            <a:ext cx="3626097" cy="2530484"/>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erson writing on a piece of paper&#10;&#10;Description automatically generated with medium confidence">
            <a:extLst>
              <a:ext uri="{FF2B5EF4-FFF2-40B4-BE49-F238E27FC236}">
                <a16:creationId xmlns:a16="http://schemas.microsoft.com/office/drawing/2014/main" id="{92B17389-C4EB-4747-A12E-ED3DB1827D4E}"/>
              </a:ext>
            </a:extLst>
          </p:cNvPr>
          <p:cNvPicPr>
            <a:picLocks noChangeAspect="1"/>
          </p:cNvPicPr>
          <p:nvPr/>
        </p:nvPicPr>
        <p:blipFill rotWithShape="1">
          <a:blip r:embed="rId2">
            <a:extLst>
              <a:ext uri="{28A0092B-C50C-407E-A947-70E740481C1C}">
                <a14:useLocalDpi xmlns:a14="http://schemas.microsoft.com/office/drawing/2010/main" val="0"/>
              </a:ext>
            </a:extLst>
          </a:blip>
          <a:srcRect l="2980" r="3006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0" name="TextBox 9">
            <a:extLst>
              <a:ext uri="{FF2B5EF4-FFF2-40B4-BE49-F238E27FC236}">
                <a16:creationId xmlns:a16="http://schemas.microsoft.com/office/drawing/2014/main" id="{E7576600-A4A7-4A1F-9E68-2692B2BC4EB4}"/>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04659B"/>
                </a:solidFill>
                <a:latin typeface="Trebuchet MS" panose="020B0603020202020204" pitchFamily="34" charset="0"/>
              </a:rPr>
              <a:t>Spiritual Journal</a:t>
            </a:r>
          </a:p>
        </p:txBody>
      </p:sp>
      <p:pic>
        <p:nvPicPr>
          <p:cNvPr id="11" name="Picture 10" descr="Icon&#10;&#10;Description automatically generated">
            <a:extLst>
              <a:ext uri="{FF2B5EF4-FFF2-40B4-BE49-F238E27FC236}">
                <a16:creationId xmlns:a16="http://schemas.microsoft.com/office/drawing/2014/main" id="{380BB6AB-6975-442A-B414-67FD284842B4}"/>
              </a:ext>
            </a:extLst>
          </p:cNvPr>
          <p:cNvPicPr>
            <a:picLocks noChangeAspect="1"/>
          </p:cNvPicPr>
          <p:nvPr/>
        </p:nvPicPr>
        <p:blipFill>
          <a:blip r:embed="rId3" cstate="print">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1635492" y="1005957"/>
            <a:ext cx="1483895" cy="1483895"/>
          </a:xfrm>
          <a:prstGeom prst="rect">
            <a:avLst/>
          </a:prstGeom>
        </p:spPr>
      </p:pic>
      <p:sp>
        <p:nvSpPr>
          <p:cNvPr id="13" name="TextBox 12">
            <a:extLst>
              <a:ext uri="{FF2B5EF4-FFF2-40B4-BE49-F238E27FC236}">
                <a16:creationId xmlns:a16="http://schemas.microsoft.com/office/drawing/2014/main" id="{72A5EF19-2C95-497C-8FDC-DEC945E1911E}"/>
              </a:ext>
            </a:extLst>
          </p:cNvPr>
          <p:cNvSpPr txBox="1"/>
          <p:nvPr/>
        </p:nvSpPr>
        <p:spPr>
          <a:xfrm>
            <a:off x="640079" y="2881398"/>
            <a:ext cx="3474720" cy="1938992"/>
          </a:xfrm>
          <a:prstGeom prst="rect">
            <a:avLst/>
          </a:prstGeom>
          <a:noFill/>
        </p:spPr>
        <p:txBody>
          <a:bodyPr wrap="square">
            <a:spAutoFit/>
          </a:bodyPr>
          <a:lstStyle/>
          <a:p>
            <a:pPr algn="ctr"/>
            <a:r>
              <a:rPr lang="en-GB" sz="2400" dirty="0">
                <a:solidFill>
                  <a:srgbClr val="04659B"/>
                </a:solidFill>
                <a:effectLst/>
                <a:latin typeface="Trebuchet MS" panose="020B0603020202020204" pitchFamily="34" charset="0"/>
                <a:ea typeface="Times New Roman" panose="02020603050405020304" pitchFamily="18" charset="0"/>
              </a:rPr>
              <a:t>You may want to write down what has been important for you during this time together</a:t>
            </a:r>
            <a:endParaRPr lang="en-GB" sz="2400" dirty="0">
              <a:solidFill>
                <a:srgbClr val="04659B"/>
              </a:solidFill>
              <a:latin typeface="Trebuchet MS" panose="020B0603020202020204" pitchFamily="34" charset="0"/>
            </a:endParaRPr>
          </a:p>
        </p:txBody>
      </p:sp>
    </p:spTree>
    <p:extLst>
      <p:ext uri="{BB962C8B-B14F-4D97-AF65-F5344CB8AC3E}">
        <p14:creationId xmlns:p14="http://schemas.microsoft.com/office/powerpoint/2010/main" val="23677577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 sky, grass, ground&#10;&#10;Description automatically generated">
            <a:extLst>
              <a:ext uri="{FF2B5EF4-FFF2-40B4-BE49-F238E27FC236}">
                <a16:creationId xmlns:a16="http://schemas.microsoft.com/office/drawing/2014/main" id="{893FBFDA-AE85-4738-8A5D-012805F6C8C2}"/>
              </a:ext>
            </a:extLst>
          </p:cNvPr>
          <p:cNvPicPr>
            <a:picLocks noChangeAspect="1"/>
          </p:cNvPicPr>
          <p:nvPr/>
        </p:nvPicPr>
        <p:blipFill rotWithShape="1">
          <a:blip r:embed="rId3">
            <a:extLst>
              <a:ext uri="{28A0092B-C50C-407E-A947-70E740481C1C}">
                <a14:useLocalDpi xmlns:a14="http://schemas.microsoft.com/office/drawing/2010/main" val="0"/>
              </a:ext>
            </a:extLst>
          </a:blip>
          <a:srcRect l="6880"/>
          <a:stretch/>
        </p:blipFill>
        <p:spPr>
          <a:xfrm>
            <a:off x="0" y="0"/>
            <a:ext cx="12192000" cy="6873719"/>
          </a:xfrm>
          <a:prstGeom prst="rect">
            <a:avLst/>
          </a:prstGeom>
        </p:spPr>
      </p:pic>
      <p:sp>
        <p:nvSpPr>
          <p:cNvPr id="6" name="TextBox 5">
            <a:extLst>
              <a:ext uri="{FF2B5EF4-FFF2-40B4-BE49-F238E27FC236}">
                <a16:creationId xmlns:a16="http://schemas.microsoft.com/office/drawing/2014/main" id="{2EFDD393-E33F-451B-9907-485C95CA16FB}"/>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003DA8"/>
                </a:solidFill>
                <a:latin typeface="Trebuchet MS" panose="020B0603020202020204" pitchFamily="34" charset="0"/>
              </a:rPr>
              <a:t>Rucksack Prayer – Part 2</a:t>
            </a:r>
          </a:p>
        </p:txBody>
      </p:sp>
      <p:pic>
        <p:nvPicPr>
          <p:cNvPr id="7" name="Picture 6" descr="Icon&#10;&#10;Description automatically generated">
            <a:extLst>
              <a:ext uri="{FF2B5EF4-FFF2-40B4-BE49-F238E27FC236}">
                <a16:creationId xmlns:a16="http://schemas.microsoft.com/office/drawing/2014/main" id="{DF54549E-CE63-40A9-BFE9-4C05DC36BC4A}"/>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4" name="Online Media 3" title="Rucksack prayer Part Two">
            <a:hlinkClick r:id="" action="ppaction://media"/>
            <a:extLst>
              <a:ext uri="{FF2B5EF4-FFF2-40B4-BE49-F238E27FC236}">
                <a16:creationId xmlns:a16="http://schemas.microsoft.com/office/drawing/2014/main" id="{890F525E-B77B-4EF2-8F1E-37B4FA5748F5}"/>
              </a:ext>
            </a:extLst>
          </p:cNvPr>
          <p:cNvPicPr>
            <a:picLocks noRot="1" noChangeAspect="1"/>
          </p:cNvPicPr>
          <p:nvPr>
            <a:videoFile r:link="rId1"/>
          </p:nvPr>
        </p:nvPicPr>
        <p:blipFill>
          <a:blip r:embed="rId5"/>
          <a:stretch>
            <a:fillRect/>
          </a:stretch>
        </p:blipFill>
        <p:spPr>
          <a:xfrm>
            <a:off x="1820780" y="3993849"/>
            <a:ext cx="4318000" cy="2439670"/>
          </a:xfrm>
          <a:prstGeom prst="rect">
            <a:avLst/>
          </a:prstGeom>
        </p:spPr>
      </p:pic>
    </p:spTree>
    <p:extLst>
      <p:ext uri="{BB962C8B-B14F-4D97-AF65-F5344CB8AC3E}">
        <p14:creationId xmlns:p14="http://schemas.microsoft.com/office/powerpoint/2010/main" val="3787815744"/>
      </p:ext>
    </p:extLst>
  </p:cSld>
  <p:clrMapOvr>
    <a:masterClrMapping/>
  </p:clrMapOvr>
  <p:timing>
    <p:tnLst>
      <p:par>
        <p:cTn id="1" dur="indefinite" restart="never" nodeType="tmRoot">
          <p:childTnLst>
            <p:video>
              <p:cMediaNode vol="80000">
                <p:cTn id="2" fill="hold" display="0">
                  <p:stCondLst>
                    <p:cond delay="indefinite"/>
                  </p:stCondLst>
                </p:cTn>
                <p:tgtEl>
                  <p:spTgt spid="4"/>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6B75D44-B9FA-4C04-9E10-75C1DB55F104}"/>
              </a:ext>
            </a:extLst>
          </p:cNvPr>
          <p:cNvSpPr txBox="1"/>
          <p:nvPr/>
        </p:nvSpPr>
        <p:spPr>
          <a:xfrm>
            <a:off x="3341939" y="118106"/>
            <a:ext cx="8384839" cy="1138773"/>
          </a:xfrm>
          <a:prstGeom prst="rect">
            <a:avLst/>
          </a:prstGeom>
          <a:noFill/>
        </p:spPr>
        <p:txBody>
          <a:bodyPr wrap="square" rtlCol="0">
            <a:spAutoFit/>
          </a:bodyPr>
          <a:lstStyle/>
          <a:p>
            <a:r>
              <a:rPr lang="en-GB" sz="3200" b="1" dirty="0">
                <a:solidFill>
                  <a:srgbClr val="04659B"/>
                </a:solidFill>
                <a:latin typeface="Trebuchet MS" panose="020B0603020202020204" pitchFamily="34" charset="0"/>
              </a:rPr>
              <a:t>Internet Corner - Where to find out more…</a:t>
            </a:r>
          </a:p>
          <a:p>
            <a:endParaRPr lang="en-GB" sz="3600" b="1" dirty="0">
              <a:solidFill>
                <a:srgbClr val="003DA8"/>
              </a:solidFill>
              <a:latin typeface="Trebuchet MS" panose="020B0603020202020204" pitchFamily="34" charset="0"/>
            </a:endParaRPr>
          </a:p>
        </p:txBody>
      </p:sp>
      <p:pic>
        <p:nvPicPr>
          <p:cNvPr id="5" name="Picture 4" descr="Logo, icon&#10;&#10;Description automatically generated">
            <a:extLst>
              <a:ext uri="{FF2B5EF4-FFF2-40B4-BE49-F238E27FC236}">
                <a16:creationId xmlns:a16="http://schemas.microsoft.com/office/drawing/2014/main" id="{56556AC4-B39C-4297-AB7B-BC74C20A7E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17604" y="5307334"/>
            <a:ext cx="1420368" cy="1432560"/>
          </a:xfrm>
          <a:prstGeom prst="rect">
            <a:avLst/>
          </a:prstGeom>
        </p:spPr>
      </p:pic>
      <p:pic>
        <p:nvPicPr>
          <p:cNvPr id="7" name="Picture 6" descr="A picture containing graphical user interface&#10;&#10;Description automatically generated">
            <a:extLst>
              <a:ext uri="{FF2B5EF4-FFF2-40B4-BE49-F238E27FC236}">
                <a16:creationId xmlns:a16="http://schemas.microsoft.com/office/drawing/2014/main" id="{39C611E4-2421-4621-B80F-FF8289E0043F}"/>
              </a:ext>
            </a:extLst>
          </p:cNvPr>
          <p:cNvPicPr>
            <a:picLocks noChangeAspect="1"/>
          </p:cNvPicPr>
          <p:nvPr/>
        </p:nvPicPr>
        <p:blipFill rotWithShape="1">
          <a:blip r:embed="rId5">
            <a:extLst>
              <a:ext uri="{28A0092B-C50C-407E-A947-70E740481C1C}">
                <a14:useLocalDpi xmlns:a14="http://schemas.microsoft.com/office/drawing/2010/main" val="0"/>
              </a:ext>
            </a:extLst>
          </a:blip>
          <a:srcRect l="50948" r="18748"/>
          <a:stretch/>
        </p:blipFill>
        <p:spPr>
          <a:xfrm>
            <a:off x="0" y="0"/>
            <a:ext cx="3696533" cy="6858000"/>
          </a:xfrm>
          <a:prstGeom prst="flowChartDelay">
            <a:avLst/>
          </a:prstGeom>
        </p:spPr>
      </p:pic>
      <p:sp>
        <p:nvSpPr>
          <p:cNvPr id="15" name="TextBox 14">
            <a:extLst>
              <a:ext uri="{FF2B5EF4-FFF2-40B4-BE49-F238E27FC236}">
                <a16:creationId xmlns:a16="http://schemas.microsoft.com/office/drawing/2014/main" id="{FFB00B38-8123-495D-AD74-6CEE28BA680C}"/>
              </a:ext>
            </a:extLst>
          </p:cNvPr>
          <p:cNvSpPr txBox="1"/>
          <p:nvPr/>
        </p:nvSpPr>
        <p:spPr>
          <a:xfrm>
            <a:off x="4497233" y="3547106"/>
            <a:ext cx="7996471" cy="369332"/>
          </a:xfrm>
          <a:prstGeom prst="rect">
            <a:avLst/>
          </a:prstGeom>
          <a:noFill/>
        </p:spPr>
        <p:txBody>
          <a:bodyPr wrap="square">
            <a:spAutoFit/>
          </a:bodyPr>
          <a:lstStyle/>
          <a:p>
            <a:r>
              <a:rPr lang="en-GB" b="1" dirty="0">
                <a:solidFill>
                  <a:srgbClr val="0E252B"/>
                </a:solidFill>
                <a:latin typeface="Trebuchet MS" panose="020B0603020202020204" pitchFamily="34" charset="0"/>
                <a:hlinkClick r:id="rId6">
                  <a:extLst>
                    <a:ext uri="{A12FA001-AC4F-418D-AE19-62706E023703}">
                      <ahyp:hlinkClr xmlns:ahyp="http://schemas.microsoft.com/office/drawing/2018/hyperlinkcolor" val="tx"/>
                    </a:ext>
                  </a:extLst>
                </a:hlinkClick>
              </a:rPr>
              <a:t>www.dioceseofsalford.org.uk/faith/sacraments/parents-videos/</a:t>
            </a:r>
            <a:r>
              <a:rPr lang="en-GB" b="1" dirty="0">
                <a:solidFill>
                  <a:srgbClr val="0E252B"/>
                </a:solidFill>
                <a:latin typeface="Trebuchet MS" panose="020B0603020202020204" pitchFamily="34" charset="0"/>
              </a:rPr>
              <a:t> </a:t>
            </a:r>
          </a:p>
        </p:txBody>
      </p:sp>
      <p:pic>
        <p:nvPicPr>
          <p:cNvPr id="2" name="Online Media 1" title="Fr Frankie says - Mass is Amazing">
            <a:hlinkClick r:id="" action="ppaction://media"/>
            <a:extLst>
              <a:ext uri="{FF2B5EF4-FFF2-40B4-BE49-F238E27FC236}">
                <a16:creationId xmlns:a16="http://schemas.microsoft.com/office/drawing/2014/main" id="{7A180481-CE98-4185-B3A5-4C72DE3656A2}"/>
              </a:ext>
            </a:extLst>
          </p:cNvPr>
          <p:cNvPicPr>
            <a:picLocks noRot="1" noChangeAspect="1"/>
          </p:cNvPicPr>
          <p:nvPr>
            <a:videoFile r:link="rId1"/>
          </p:nvPr>
        </p:nvPicPr>
        <p:blipFill>
          <a:blip r:embed="rId7"/>
          <a:stretch>
            <a:fillRect/>
          </a:stretch>
        </p:blipFill>
        <p:spPr>
          <a:xfrm>
            <a:off x="8131471" y="1397652"/>
            <a:ext cx="3595307" cy="2031348"/>
          </a:xfrm>
          <a:prstGeom prst="rect">
            <a:avLst/>
          </a:prstGeom>
        </p:spPr>
      </p:pic>
      <p:pic>
        <p:nvPicPr>
          <p:cNvPr id="3" name="Online Media 2" title="Jesus died for a reason">
            <a:hlinkClick r:id="" action="ppaction://media"/>
            <a:extLst>
              <a:ext uri="{FF2B5EF4-FFF2-40B4-BE49-F238E27FC236}">
                <a16:creationId xmlns:a16="http://schemas.microsoft.com/office/drawing/2014/main" id="{43CA9229-F5EF-4D7C-932B-DC3CFAB76E11}"/>
              </a:ext>
            </a:extLst>
          </p:cNvPr>
          <p:cNvPicPr>
            <a:picLocks noRot="1" noChangeAspect="1"/>
          </p:cNvPicPr>
          <p:nvPr>
            <a:videoFile r:link="rId2"/>
          </p:nvPr>
        </p:nvPicPr>
        <p:blipFill>
          <a:blip r:embed="rId8"/>
          <a:stretch>
            <a:fillRect/>
          </a:stretch>
        </p:blipFill>
        <p:spPr>
          <a:xfrm>
            <a:off x="4116348" y="1374985"/>
            <a:ext cx="3595307" cy="2031348"/>
          </a:xfrm>
          <a:prstGeom prst="rect">
            <a:avLst/>
          </a:prstGeom>
        </p:spPr>
      </p:pic>
      <p:sp>
        <p:nvSpPr>
          <p:cNvPr id="13" name="TextBox 12">
            <a:extLst>
              <a:ext uri="{FF2B5EF4-FFF2-40B4-BE49-F238E27FC236}">
                <a16:creationId xmlns:a16="http://schemas.microsoft.com/office/drawing/2014/main" id="{339FDC89-087A-45FD-B4FA-1BB2C3C2DD70}"/>
              </a:ext>
            </a:extLst>
          </p:cNvPr>
          <p:cNvSpPr txBox="1"/>
          <p:nvPr/>
        </p:nvSpPr>
        <p:spPr>
          <a:xfrm>
            <a:off x="5914001" y="4998683"/>
            <a:ext cx="3737186" cy="923330"/>
          </a:xfrm>
          <a:prstGeom prst="rect">
            <a:avLst/>
          </a:prstGeom>
          <a:noFill/>
        </p:spPr>
        <p:txBody>
          <a:bodyPr wrap="square">
            <a:spAutoFit/>
          </a:bodyPr>
          <a:lstStyle/>
          <a:p>
            <a:r>
              <a:rPr lang="en-GB" b="1" dirty="0">
                <a:solidFill>
                  <a:srgbClr val="0E252B"/>
                </a:solidFill>
                <a:latin typeface="Trebuchet MS" panose="020B0603020202020204" pitchFamily="34" charset="0"/>
                <a:hlinkClick r:id="rId9">
                  <a:extLst>
                    <a:ext uri="{A12FA001-AC4F-418D-AE19-62706E023703}">
                      <ahyp:hlinkClr xmlns:ahyp="http://schemas.microsoft.com/office/drawing/2018/hyperlinkcolor" val="tx"/>
                    </a:ext>
                  </a:extLst>
                </a:hlinkClick>
              </a:rPr>
              <a:t>www.dioceseofsalford.org.uk/wp-content/uploads/Order-of-Mass-Booklet.pdf</a:t>
            </a:r>
            <a:r>
              <a:rPr lang="en-GB" b="1" dirty="0">
                <a:solidFill>
                  <a:srgbClr val="0E252B"/>
                </a:solidFill>
                <a:latin typeface="Trebuchet MS" panose="020B0603020202020204" pitchFamily="34" charset="0"/>
              </a:rPr>
              <a:t> </a:t>
            </a:r>
          </a:p>
        </p:txBody>
      </p:sp>
      <p:pic>
        <p:nvPicPr>
          <p:cNvPr id="10" name="Picture 9">
            <a:extLst>
              <a:ext uri="{FF2B5EF4-FFF2-40B4-BE49-F238E27FC236}">
                <a16:creationId xmlns:a16="http://schemas.microsoft.com/office/drawing/2014/main" id="{F22A9D32-9A8A-48E1-B262-287F12D2ABE1}"/>
              </a:ext>
            </a:extLst>
          </p:cNvPr>
          <p:cNvPicPr>
            <a:picLocks noChangeAspect="1"/>
          </p:cNvPicPr>
          <p:nvPr/>
        </p:nvPicPr>
        <p:blipFill>
          <a:blip r:embed="rId10"/>
          <a:stretch>
            <a:fillRect/>
          </a:stretch>
        </p:blipFill>
        <p:spPr>
          <a:xfrm>
            <a:off x="4063195" y="4093367"/>
            <a:ext cx="1768778" cy="2521324"/>
          </a:xfrm>
          <a:prstGeom prst="rect">
            <a:avLst/>
          </a:prstGeom>
          <a:ln>
            <a:solidFill>
              <a:schemeClr val="tx1"/>
            </a:solidFill>
          </a:ln>
        </p:spPr>
      </p:pic>
    </p:spTree>
    <p:extLst>
      <p:ext uri="{BB962C8B-B14F-4D97-AF65-F5344CB8AC3E}">
        <p14:creationId xmlns:p14="http://schemas.microsoft.com/office/powerpoint/2010/main" val="2710988955"/>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video>
              <p:cMediaNode vol="80000">
                <p:cTn id="3" fill="hold" display="0">
                  <p:stCondLst>
                    <p:cond delay="indefinite"/>
                  </p:stCondLst>
                </p:cTn>
                <p:tgtEl>
                  <p:spTgt spid="3"/>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9C1D31-9E8E-4E57-864B-FDF06E2B3B8D}"/>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The Lord’s Prayer</a:t>
            </a:r>
          </a:p>
        </p:txBody>
      </p:sp>
      <p:pic>
        <p:nvPicPr>
          <p:cNvPr id="6" name="Picture 5" descr="Icon&#10;&#10;Description automatically generated">
            <a:extLst>
              <a:ext uri="{FF2B5EF4-FFF2-40B4-BE49-F238E27FC236}">
                <a16:creationId xmlns:a16="http://schemas.microsoft.com/office/drawing/2014/main" id="{F9FBADAF-8554-4F2B-AE32-25274D427731}"/>
              </a:ext>
            </a:extLst>
          </p:cNvPr>
          <p:cNvPicPr>
            <a:picLocks noChangeAspect="1"/>
          </p:cNvPicPr>
          <p:nvPr/>
        </p:nvPicPr>
        <p:blipFill>
          <a:blip r:embed="rId3" cstate="print">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11" name="Picture 10">
            <a:extLst>
              <a:ext uri="{FF2B5EF4-FFF2-40B4-BE49-F238E27FC236}">
                <a16:creationId xmlns:a16="http://schemas.microsoft.com/office/drawing/2014/main" id="{17EEB9BF-378B-4920-A490-4144CFFB99C4}"/>
              </a:ext>
            </a:extLst>
          </p:cNvPr>
          <p:cNvPicPr>
            <a:picLocks noChangeAspect="1"/>
          </p:cNvPicPr>
          <p:nvPr/>
        </p:nvPicPr>
        <p:blipFill>
          <a:blip r:embed="rId4"/>
          <a:stretch>
            <a:fillRect/>
          </a:stretch>
        </p:blipFill>
        <p:spPr>
          <a:xfrm>
            <a:off x="6190237" y="1395707"/>
            <a:ext cx="5524947" cy="4066585"/>
          </a:xfrm>
          <a:prstGeom prst="rect">
            <a:avLst/>
          </a:prstGeom>
        </p:spPr>
      </p:pic>
      <p:pic>
        <p:nvPicPr>
          <p:cNvPr id="2" name="Online Media 1" title="Bread of Life - Music by Boyce &amp; Stanley http://goo.gl/8KtOV">
            <a:hlinkClick r:id="" action="ppaction://media"/>
            <a:extLst>
              <a:ext uri="{FF2B5EF4-FFF2-40B4-BE49-F238E27FC236}">
                <a16:creationId xmlns:a16="http://schemas.microsoft.com/office/drawing/2014/main" id="{DEF54269-31BD-4700-A29D-EE420FA6ED98}"/>
              </a:ext>
            </a:extLst>
          </p:cNvPr>
          <p:cNvPicPr>
            <a:picLocks noRot="1" noChangeAspect="1"/>
          </p:cNvPicPr>
          <p:nvPr>
            <a:videoFile r:link="rId1"/>
          </p:nvPr>
        </p:nvPicPr>
        <p:blipFill>
          <a:blip r:embed="rId5"/>
          <a:stretch>
            <a:fillRect/>
          </a:stretch>
        </p:blipFill>
        <p:spPr>
          <a:xfrm>
            <a:off x="967240" y="1905692"/>
            <a:ext cx="4590938" cy="2593880"/>
          </a:xfrm>
          <a:prstGeom prst="rect">
            <a:avLst/>
          </a:prstGeom>
        </p:spPr>
      </p:pic>
      <p:sp>
        <p:nvSpPr>
          <p:cNvPr id="7" name="TextBox 6">
            <a:extLst>
              <a:ext uri="{FF2B5EF4-FFF2-40B4-BE49-F238E27FC236}">
                <a16:creationId xmlns:a16="http://schemas.microsoft.com/office/drawing/2014/main" id="{75515F3C-16F9-4D65-A629-D0740C088F45}"/>
              </a:ext>
            </a:extLst>
          </p:cNvPr>
          <p:cNvSpPr txBox="1"/>
          <p:nvPr/>
        </p:nvSpPr>
        <p:spPr>
          <a:xfrm>
            <a:off x="967240" y="4518074"/>
            <a:ext cx="4916902" cy="584775"/>
          </a:xfrm>
          <a:prstGeom prst="rect">
            <a:avLst/>
          </a:prstGeom>
          <a:noFill/>
        </p:spPr>
        <p:txBody>
          <a:bodyPr wrap="square">
            <a:spAutoFit/>
          </a:bodyPr>
          <a:lstStyle/>
          <a:p>
            <a:r>
              <a:rPr lang="en-GB" sz="1600" dirty="0">
                <a:solidFill>
                  <a:schemeClr val="bg1"/>
                </a:solidFill>
                <a:latin typeface="Trebuchet MS" panose="020B0603020202020204" pitchFamily="34" charset="0"/>
              </a:rPr>
              <a:t>You may want to use this hymn to help you pray</a:t>
            </a:r>
          </a:p>
          <a:p>
            <a:r>
              <a:rPr lang="en-GB" sz="1600" dirty="0">
                <a:solidFill>
                  <a:schemeClr val="bg1"/>
                </a:solidFill>
                <a:latin typeface="Trebuchet MS" panose="020B0603020202020204" pitchFamily="34" charset="0"/>
              </a:rPr>
              <a:t>© - Bread of life by CJM Music</a:t>
            </a:r>
            <a:endParaRPr lang="en-GB" sz="1600" dirty="0">
              <a:solidFill>
                <a:schemeClr val="bg1"/>
              </a:solidFill>
            </a:endParaRPr>
          </a:p>
        </p:txBody>
      </p:sp>
    </p:spTree>
    <p:extLst>
      <p:ext uri="{BB962C8B-B14F-4D97-AF65-F5344CB8AC3E}">
        <p14:creationId xmlns:p14="http://schemas.microsoft.com/office/powerpoint/2010/main" val="184129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9C1D31-9E8E-4E57-864B-FDF06E2B3B8D}"/>
              </a:ext>
            </a:extLst>
          </p:cNvPr>
          <p:cNvSpPr txBox="1"/>
          <p:nvPr/>
        </p:nvSpPr>
        <p:spPr>
          <a:xfrm>
            <a:off x="512487" y="262485"/>
            <a:ext cx="9946966"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Final pilgrim blessing for the week ahead </a:t>
            </a:r>
          </a:p>
        </p:txBody>
      </p:sp>
      <p:pic>
        <p:nvPicPr>
          <p:cNvPr id="6" name="Picture 5" descr="Icon&#10;&#10;Description automatically generated">
            <a:extLst>
              <a:ext uri="{FF2B5EF4-FFF2-40B4-BE49-F238E27FC236}">
                <a16:creationId xmlns:a16="http://schemas.microsoft.com/office/drawing/2014/main" id="{F9FBADAF-8554-4F2B-AE32-25274D427731}"/>
              </a:ext>
            </a:extLst>
          </p:cNvPr>
          <p:cNvPicPr>
            <a:picLocks noChangeAspect="1"/>
          </p:cNvPicPr>
          <p:nvPr/>
        </p:nvPicPr>
        <p:blipFill>
          <a:blip r:embed="rId2" cstate="print">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7" name="TextBox 6">
            <a:extLst>
              <a:ext uri="{FF2B5EF4-FFF2-40B4-BE49-F238E27FC236}">
                <a16:creationId xmlns:a16="http://schemas.microsoft.com/office/drawing/2014/main" id="{C2166D04-729C-44F5-8F5C-8596688247D0}"/>
              </a:ext>
            </a:extLst>
          </p:cNvPr>
          <p:cNvSpPr txBox="1"/>
          <p:nvPr/>
        </p:nvSpPr>
        <p:spPr>
          <a:xfrm>
            <a:off x="932427" y="1301758"/>
            <a:ext cx="11083109" cy="5847755"/>
          </a:xfrm>
          <a:prstGeom prst="rect">
            <a:avLst/>
          </a:prstGeom>
          <a:noFill/>
        </p:spPr>
        <p:txBody>
          <a:bodyPr wrap="square">
            <a:spAutoFit/>
          </a:bodyPr>
          <a:lstStyle/>
          <a:p>
            <a:pPr algn="ctr"/>
            <a:r>
              <a:rPr lang="en-GB" sz="2000" dirty="0">
                <a:solidFill>
                  <a:schemeClr val="bg1"/>
                </a:solidFill>
                <a:latin typeface="Trebuchet MS" panose="020B0603020202020204" pitchFamily="34" charset="0"/>
              </a:rPr>
              <a:t>God of our pilgrimage,</a:t>
            </a:r>
          </a:p>
          <a:p>
            <a:pPr algn="ctr"/>
            <a:r>
              <a:rPr lang="en-GB" sz="2000" dirty="0">
                <a:solidFill>
                  <a:schemeClr val="bg1"/>
                </a:solidFill>
                <a:latin typeface="Trebuchet MS" panose="020B0603020202020204" pitchFamily="34" charset="0"/>
              </a:rPr>
              <a:t>you have given us a desire</a:t>
            </a:r>
          </a:p>
          <a:p>
            <a:pPr algn="ctr"/>
            <a:r>
              <a:rPr lang="en-GB" sz="2000" dirty="0">
                <a:solidFill>
                  <a:schemeClr val="bg1"/>
                </a:solidFill>
                <a:latin typeface="Trebuchet MS" panose="020B0603020202020204" pitchFamily="34" charset="0"/>
              </a:rPr>
              <a:t>to take the questing way</a:t>
            </a:r>
          </a:p>
          <a:p>
            <a:pPr algn="ctr"/>
            <a:r>
              <a:rPr lang="en-GB" sz="2000" dirty="0">
                <a:solidFill>
                  <a:schemeClr val="bg1"/>
                </a:solidFill>
                <a:latin typeface="Trebuchet MS" panose="020B0603020202020204" pitchFamily="34" charset="0"/>
              </a:rPr>
              <a:t>and set out on our journey.</a:t>
            </a:r>
          </a:p>
          <a:p>
            <a:pPr algn="ctr"/>
            <a:r>
              <a:rPr lang="en-GB" sz="2000" dirty="0">
                <a:solidFill>
                  <a:schemeClr val="bg1"/>
                </a:solidFill>
                <a:latin typeface="Trebuchet MS" panose="020B0603020202020204" pitchFamily="34" charset="0"/>
              </a:rPr>
              <a:t>Help us to keep our eyes fixed on Jesus,</a:t>
            </a:r>
          </a:p>
          <a:p>
            <a:pPr algn="ctr"/>
            <a:r>
              <a:rPr lang="en-GB" sz="2000" dirty="0">
                <a:solidFill>
                  <a:schemeClr val="bg1"/>
                </a:solidFill>
                <a:latin typeface="Trebuchet MS" panose="020B0603020202020204" pitchFamily="34" charset="0"/>
              </a:rPr>
              <a:t>that whatever we encounter as we travel,</a:t>
            </a:r>
          </a:p>
          <a:p>
            <a:pPr algn="ctr"/>
            <a:r>
              <a:rPr lang="en-GB" sz="2000" dirty="0">
                <a:solidFill>
                  <a:schemeClr val="bg1"/>
                </a:solidFill>
                <a:latin typeface="Trebuchet MS" panose="020B0603020202020204" pitchFamily="34" charset="0"/>
              </a:rPr>
              <a:t>we may seek to glorify you by the way we live.</a:t>
            </a:r>
          </a:p>
          <a:p>
            <a:pPr algn="ctr"/>
            <a:r>
              <a:rPr lang="en-GB" sz="2000" dirty="0">
                <a:solidFill>
                  <a:schemeClr val="bg1"/>
                </a:solidFill>
                <a:latin typeface="Trebuchet MS" panose="020B0603020202020204" pitchFamily="34" charset="0"/>
              </a:rPr>
              <a:t> </a:t>
            </a:r>
          </a:p>
          <a:p>
            <a:pPr algn="ctr"/>
            <a:r>
              <a:rPr lang="en-GB" sz="2000" dirty="0">
                <a:solidFill>
                  <a:schemeClr val="bg1"/>
                </a:solidFill>
                <a:latin typeface="Trebuchet MS" panose="020B0603020202020204" pitchFamily="34" charset="0"/>
              </a:rPr>
              <a:t>You call us, Lord,</a:t>
            </a:r>
          </a:p>
          <a:p>
            <a:pPr algn="ctr"/>
            <a:r>
              <a:rPr lang="en-GB" sz="2000" dirty="0">
                <a:solidFill>
                  <a:schemeClr val="bg1"/>
                </a:solidFill>
                <a:latin typeface="Trebuchet MS" panose="020B0603020202020204" pitchFamily="34" charset="0"/>
              </a:rPr>
              <a:t>to leave familiar things and to leave our “comfort zone”.</a:t>
            </a:r>
          </a:p>
          <a:p>
            <a:pPr algn="ctr"/>
            <a:r>
              <a:rPr lang="en-GB" sz="2000" dirty="0">
                <a:solidFill>
                  <a:schemeClr val="bg1"/>
                </a:solidFill>
                <a:latin typeface="Trebuchet MS" panose="020B0603020202020204" pitchFamily="34" charset="0"/>
              </a:rPr>
              <a:t>May we open our eyes to new experiences,</a:t>
            </a:r>
          </a:p>
          <a:p>
            <a:pPr algn="ctr"/>
            <a:r>
              <a:rPr lang="en-GB" sz="2000" dirty="0">
                <a:solidFill>
                  <a:schemeClr val="bg1"/>
                </a:solidFill>
                <a:latin typeface="Trebuchet MS" panose="020B0603020202020204" pitchFamily="34" charset="0"/>
              </a:rPr>
              <a:t>may we open our ears to hear you speaking to us</a:t>
            </a:r>
          </a:p>
          <a:p>
            <a:pPr algn="ctr"/>
            <a:r>
              <a:rPr lang="en-GB" sz="2000" dirty="0">
                <a:solidFill>
                  <a:schemeClr val="bg1"/>
                </a:solidFill>
                <a:latin typeface="Trebuchet MS" panose="020B0603020202020204" pitchFamily="34" charset="0"/>
              </a:rPr>
              <a:t>and may we open our hearts to your love.</a:t>
            </a:r>
          </a:p>
          <a:p>
            <a:pPr algn="ctr"/>
            <a:r>
              <a:rPr lang="en-GB" sz="2000" dirty="0">
                <a:solidFill>
                  <a:schemeClr val="bg1"/>
                </a:solidFill>
                <a:latin typeface="Trebuchet MS" panose="020B0603020202020204" pitchFamily="34" charset="0"/>
              </a:rPr>
              <a:t>Grant that this time spent on pilgrimage</a:t>
            </a:r>
          </a:p>
          <a:p>
            <a:pPr algn="ctr"/>
            <a:r>
              <a:rPr lang="en-GB" sz="2000" dirty="0">
                <a:solidFill>
                  <a:schemeClr val="bg1"/>
                </a:solidFill>
                <a:latin typeface="Trebuchet MS" panose="020B0603020202020204" pitchFamily="34" charset="0"/>
              </a:rPr>
              <a:t>may help us to see ourselves as we really are</a:t>
            </a:r>
          </a:p>
          <a:p>
            <a:pPr algn="ctr"/>
            <a:r>
              <a:rPr lang="en-GB" sz="2000" dirty="0">
                <a:solidFill>
                  <a:schemeClr val="bg1"/>
                </a:solidFill>
                <a:latin typeface="Trebuchet MS" panose="020B0603020202020204" pitchFamily="34" charset="0"/>
              </a:rPr>
              <a:t>and may we strive to become the people you would have us be. Amen</a:t>
            </a:r>
          </a:p>
          <a:p>
            <a:pPr algn="ctr"/>
            <a:endParaRPr lang="en-GB" sz="2000" dirty="0">
              <a:solidFill>
                <a:schemeClr val="bg1"/>
              </a:solidFill>
              <a:latin typeface="Trebuchet MS" panose="020B0603020202020204" pitchFamily="34" charset="0"/>
            </a:endParaRPr>
          </a:p>
          <a:p>
            <a:pPr algn="r"/>
            <a:r>
              <a:rPr lang="en-GB" sz="1600" i="1" dirty="0">
                <a:solidFill>
                  <a:schemeClr val="bg1"/>
                </a:solidFill>
                <a:latin typeface="Trebuchet MS" panose="020B0603020202020204" pitchFamily="34" charset="0"/>
              </a:rPr>
              <a:t>… continued on next slide</a:t>
            </a:r>
          </a:p>
          <a:p>
            <a:pPr algn="ctr"/>
            <a:endParaRPr lang="en-GB" dirty="0"/>
          </a:p>
        </p:txBody>
      </p:sp>
    </p:spTree>
    <p:extLst>
      <p:ext uri="{BB962C8B-B14F-4D97-AF65-F5344CB8AC3E}">
        <p14:creationId xmlns:p14="http://schemas.microsoft.com/office/powerpoint/2010/main" val="32198628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9C1D31-9E8E-4E57-864B-FDF06E2B3B8D}"/>
              </a:ext>
            </a:extLst>
          </p:cNvPr>
          <p:cNvSpPr txBox="1"/>
          <p:nvPr/>
        </p:nvSpPr>
        <p:spPr>
          <a:xfrm>
            <a:off x="512487" y="262485"/>
            <a:ext cx="9946966"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Final pilgrim blessing for the week ahead </a:t>
            </a:r>
          </a:p>
        </p:txBody>
      </p:sp>
      <p:pic>
        <p:nvPicPr>
          <p:cNvPr id="6" name="Picture 5" descr="Icon&#10;&#10;Description automatically generated">
            <a:extLst>
              <a:ext uri="{FF2B5EF4-FFF2-40B4-BE49-F238E27FC236}">
                <a16:creationId xmlns:a16="http://schemas.microsoft.com/office/drawing/2014/main" id="{F9FBADAF-8554-4F2B-AE32-25274D427731}"/>
              </a:ext>
            </a:extLst>
          </p:cNvPr>
          <p:cNvPicPr>
            <a:picLocks noChangeAspect="1"/>
          </p:cNvPicPr>
          <p:nvPr/>
        </p:nvPicPr>
        <p:blipFill>
          <a:blip r:embed="rId2" cstate="print">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7" name="TextBox 6">
            <a:extLst>
              <a:ext uri="{FF2B5EF4-FFF2-40B4-BE49-F238E27FC236}">
                <a16:creationId xmlns:a16="http://schemas.microsoft.com/office/drawing/2014/main" id="{C2166D04-729C-44F5-8F5C-8596688247D0}"/>
              </a:ext>
            </a:extLst>
          </p:cNvPr>
          <p:cNvSpPr txBox="1"/>
          <p:nvPr/>
        </p:nvSpPr>
        <p:spPr>
          <a:xfrm>
            <a:off x="772006" y="1301758"/>
            <a:ext cx="11083109" cy="5293757"/>
          </a:xfrm>
          <a:prstGeom prst="rect">
            <a:avLst/>
          </a:prstGeom>
          <a:noFill/>
        </p:spPr>
        <p:txBody>
          <a:bodyPr wrap="square">
            <a:spAutoFit/>
          </a:bodyPr>
          <a:lstStyle/>
          <a:p>
            <a:pPr algn="ctr"/>
            <a:r>
              <a:rPr lang="en-GB" sz="2000" dirty="0">
                <a:solidFill>
                  <a:schemeClr val="bg1"/>
                </a:solidFill>
                <a:latin typeface="Trebuchet MS" panose="020B0603020202020204" pitchFamily="34" charset="0"/>
              </a:rPr>
              <a:t>Lord, you know our beginning and our end.</a:t>
            </a:r>
          </a:p>
          <a:p>
            <a:pPr algn="ctr"/>
            <a:r>
              <a:rPr lang="en-GB" sz="2000" dirty="0">
                <a:solidFill>
                  <a:schemeClr val="bg1"/>
                </a:solidFill>
                <a:latin typeface="Trebuchet MS" panose="020B0603020202020204" pitchFamily="34" charset="0"/>
              </a:rPr>
              <a:t>Help us to realise we are only pilgrims on this earth</a:t>
            </a:r>
          </a:p>
          <a:p>
            <a:pPr algn="ctr"/>
            <a:r>
              <a:rPr lang="en-GB" sz="2000" dirty="0">
                <a:solidFill>
                  <a:schemeClr val="bg1"/>
                </a:solidFill>
                <a:latin typeface="Trebuchet MS" panose="020B0603020202020204" pitchFamily="34" charset="0"/>
              </a:rPr>
              <a:t>and save us from being too attached to worldly possessions.</a:t>
            </a:r>
          </a:p>
          <a:p>
            <a:pPr algn="ctr"/>
            <a:r>
              <a:rPr lang="en-GB" sz="2000" dirty="0">
                <a:solidFill>
                  <a:schemeClr val="bg1"/>
                </a:solidFill>
                <a:latin typeface="Trebuchet MS" panose="020B0603020202020204" pitchFamily="34" charset="0"/>
              </a:rPr>
              <a:t>May we experience the freedom to wander,</a:t>
            </a:r>
          </a:p>
          <a:p>
            <a:pPr algn="ctr"/>
            <a:r>
              <a:rPr lang="en-GB" sz="2000" dirty="0">
                <a:solidFill>
                  <a:schemeClr val="bg1"/>
                </a:solidFill>
                <a:latin typeface="Trebuchet MS" panose="020B0603020202020204" pitchFamily="34" charset="0"/>
              </a:rPr>
              <a:t>the freedom to hope and the freedom to love as we journey. Amen</a:t>
            </a:r>
          </a:p>
          <a:p>
            <a:pPr algn="ctr"/>
            <a:r>
              <a:rPr lang="en-GB" sz="2000" dirty="0">
                <a:solidFill>
                  <a:schemeClr val="bg1"/>
                </a:solidFill>
                <a:latin typeface="Trebuchet MS" panose="020B0603020202020204" pitchFamily="34" charset="0"/>
              </a:rPr>
              <a:t> </a:t>
            </a:r>
          </a:p>
          <a:p>
            <a:pPr algn="ctr"/>
            <a:r>
              <a:rPr lang="en-GB" sz="2000" dirty="0">
                <a:solidFill>
                  <a:schemeClr val="bg1"/>
                </a:solidFill>
                <a:latin typeface="Trebuchet MS" panose="020B0603020202020204" pitchFamily="34" charset="0"/>
              </a:rPr>
              <a:t>Creator God, you are the source of all life and motivation.</a:t>
            </a:r>
          </a:p>
          <a:p>
            <a:pPr algn="ctr"/>
            <a:r>
              <a:rPr lang="en-GB" sz="2000" dirty="0">
                <a:solidFill>
                  <a:schemeClr val="bg1"/>
                </a:solidFill>
                <a:latin typeface="Trebuchet MS" panose="020B0603020202020204" pitchFamily="34" charset="0"/>
              </a:rPr>
              <a:t>May we journey in faith and love, rejoicing and eager to serve you.</a:t>
            </a:r>
          </a:p>
          <a:p>
            <a:pPr algn="ctr"/>
            <a:r>
              <a:rPr lang="en-GB" sz="2000" dirty="0">
                <a:solidFill>
                  <a:schemeClr val="bg1"/>
                </a:solidFill>
                <a:latin typeface="Trebuchet MS" panose="020B0603020202020204" pitchFamily="34" charset="0"/>
              </a:rPr>
              <a:t>Grant us a glimpse of your glory as we seek to follow you –</a:t>
            </a:r>
          </a:p>
          <a:p>
            <a:pPr algn="ctr"/>
            <a:r>
              <a:rPr lang="en-GB" sz="2000" dirty="0">
                <a:solidFill>
                  <a:schemeClr val="bg1"/>
                </a:solidFill>
                <a:latin typeface="Trebuchet MS" panose="020B0603020202020204" pitchFamily="34" charset="0"/>
              </a:rPr>
              <a:t>the Way, the Truth and the Life. Amen</a:t>
            </a:r>
          </a:p>
          <a:p>
            <a:pPr algn="ctr"/>
            <a:r>
              <a:rPr lang="en-GB" sz="2000" dirty="0">
                <a:solidFill>
                  <a:schemeClr val="bg1"/>
                </a:solidFill>
                <a:latin typeface="Trebuchet MS" panose="020B0603020202020204" pitchFamily="34" charset="0"/>
              </a:rPr>
              <a:t> </a:t>
            </a:r>
          </a:p>
          <a:p>
            <a:pPr algn="ctr"/>
            <a:r>
              <a:rPr lang="en-GB" sz="2000" dirty="0">
                <a:solidFill>
                  <a:schemeClr val="bg1"/>
                </a:solidFill>
                <a:latin typeface="Trebuchet MS" panose="020B0603020202020204" pitchFamily="34" charset="0"/>
              </a:rPr>
              <a:t>May God the Father who created you, guide your footsteps,</a:t>
            </a:r>
          </a:p>
          <a:p>
            <a:pPr algn="ctr"/>
            <a:r>
              <a:rPr lang="en-GB" sz="2000" dirty="0">
                <a:solidFill>
                  <a:schemeClr val="bg1"/>
                </a:solidFill>
                <a:latin typeface="Trebuchet MS" panose="020B0603020202020204" pitchFamily="34" charset="0"/>
              </a:rPr>
              <a:t>May God the Son who redeemed you, share your journey,</a:t>
            </a:r>
          </a:p>
          <a:p>
            <a:pPr algn="ctr"/>
            <a:r>
              <a:rPr lang="en-GB" sz="2000" dirty="0">
                <a:solidFill>
                  <a:schemeClr val="bg1"/>
                </a:solidFill>
                <a:latin typeface="Trebuchet MS" panose="020B0603020202020204" pitchFamily="34" charset="0"/>
              </a:rPr>
              <a:t>May God the Holy Spirit who sanctifies you, lead you on life’s pilgrimage,</a:t>
            </a:r>
          </a:p>
          <a:p>
            <a:pPr algn="ctr"/>
            <a:r>
              <a:rPr lang="en-GB" sz="2000" dirty="0">
                <a:solidFill>
                  <a:schemeClr val="bg1"/>
                </a:solidFill>
                <a:latin typeface="Trebuchet MS" panose="020B0603020202020204" pitchFamily="34" charset="0"/>
              </a:rPr>
              <a:t>and the blessing of God, Father, Son and Holy Spirit</a:t>
            </a:r>
          </a:p>
          <a:p>
            <a:pPr algn="ctr"/>
            <a:r>
              <a:rPr lang="en-GB" sz="2000" dirty="0">
                <a:solidFill>
                  <a:schemeClr val="bg1"/>
                </a:solidFill>
                <a:latin typeface="Trebuchet MS" panose="020B0603020202020204" pitchFamily="34" charset="0"/>
              </a:rPr>
              <a:t>be with you wherever you may go. Amen.</a:t>
            </a:r>
          </a:p>
          <a:p>
            <a:pPr algn="ctr"/>
            <a:endParaRPr lang="en-GB" dirty="0"/>
          </a:p>
        </p:txBody>
      </p:sp>
    </p:spTree>
    <p:extLst>
      <p:ext uri="{BB962C8B-B14F-4D97-AF65-F5344CB8AC3E}">
        <p14:creationId xmlns:p14="http://schemas.microsoft.com/office/powerpoint/2010/main" val="2821197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4FC5D09-8AED-47C0-BAA4-CE64B080AFC7}"/>
              </a:ext>
            </a:extLst>
          </p:cNvPr>
          <p:cNvSpPr txBox="1"/>
          <p:nvPr/>
        </p:nvSpPr>
        <p:spPr>
          <a:xfrm>
            <a:off x="616990"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Introduction</a:t>
            </a:r>
          </a:p>
        </p:txBody>
      </p:sp>
      <p:sp>
        <p:nvSpPr>
          <p:cNvPr id="7" name="TextBox 6">
            <a:extLst>
              <a:ext uri="{FF2B5EF4-FFF2-40B4-BE49-F238E27FC236}">
                <a16:creationId xmlns:a16="http://schemas.microsoft.com/office/drawing/2014/main" id="{D6588456-4E5E-4A74-9FDC-98C7AB373782}"/>
              </a:ext>
            </a:extLst>
          </p:cNvPr>
          <p:cNvSpPr txBox="1"/>
          <p:nvPr/>
        </p:nvSpPr>
        <p:spPr>
          <a:xfrm>
            <a:off x="445980" y="1161365"/>
            <a:ext cx="5119091" cy="4647426"/>
          </a:xfrm>
          <a:prstGeom prst="rect">
            <a:avLst/>
          </a:prstGeom>
          <a:noFill/>
        </p:spPr>
        <p:txBody>
          <a:bodyPr wrap="square" rtlCol="0">
            <a:spAutoFit/>
          </a:bodyPr>
          <a:lstStyle/>
          <a:p>
            <a:pPr algn="ctr"/>
            <a:r>
              <a:rPr lang="en-GB" dirty="0">
                <a:solidFill>
                  <a:schemeClr val="bg1"/>
                </a:solidFill>
                <a:latin typeface="Trebuchet MS" panose="020B0603020202020204" pitchFamily="34" charset="0"/>
              </a:rPr>
              <a:t>In this session we will look at Celebration and Sacrifice of Holy Mass and the Sacrament of the Eucharist.</a:t>
            </a:r>
          </a:p>
          <a:p>
            <a:pPr algn="ctr"/>
            <a:endParaRPr lang="en-GB" dirty="0">
              <a:solidFill>
                <a:schemeClr val="bg1"/>
              </a:solidFill>
              <a:latin typeface="Trebuchet MS" panose="020B0603020202020204" pitchFamily="34" charset="0"/>
            </a:endParaRPr>
          </a:p>
          <a:p>
            <a:pPr algn="ctr"/>
            <a:r>
              <a:rPr lang="en-GB" dirty="0">
                <a:solidFill>
                  <a:schemeClr val="bg1"/>
                </a:solidFill>
                <a:latin typeface="Trebuchet MS" panose="020B0603020202020204" pitchFamily="34" charset="0"/>
              </a:rPr>
              <a:t>At the last supper Jesus instituted the Mass and asked us to do this in memory of Him, remembering his Sacrifice for us on the cross.</a:t>
            </a:r>
          </a:p>
          <a:p>
            <a:pPr algn="ctr"/>
            <a:endParaRPr lang="en-GB" dirty="0">
              <a:solidFill>
                <a:schemeClr val="bg1"/>
              </a:solidFill>
              <a:latin typeface="Trebuchet MS" panose="020B0603020202020204" pitchFamily="34" charset="0"/>
            </a:endParaRPr>
          </a:p>
          <a:p>
            <a:pPr algn="ctr"/>
            <a:r>
              <a:rPr lang="en-GB" dirty="0">
                <a:solidFill>
                  <a:schemeClr val="bg1"/>
                </a:solidFill>
                <a:latin typeface="Trebuchet MS" panose="020B0603020202020204" pitchFamily="34" charset="0"/>
              </a:rPr>
              <a:t>By the power of the Holy Spirit the elements of Bread and Wine become the Body, Blood, Soul and Divinity of Jesus Christ.</a:t>
            </a:r>
          </a:p>
          <a:p>
            <a:pPr algn="ctr"/>
            <a:endParaRPr lang="en-GB" dirty="0">
              <a:solidFill>
                <a:schemeClr val="bg1"/>
              </a:solidFill>
              <a:latin typeface="Trebuchet MS" panose="020B0603020202020204" pitchFamily="34" charset="0"/>
            </a:endParaRPr>
          </a:p>
          <a:p>
            <a:pPr algn="ctr"/>
            <a:r>
              <a:rPr lang="en-GB" dirty="0">
                <a:solidFill>
                  <a:schemeClr val="bg1"/>
                </a:solidFill>
                <a:latin typeface="Trebuchet MS" panose="020B0603020202020204" pitchFamily="34" charset="0"/>
              </a:rPr>
              <a:t>The Mass has two main parts, Liturgy of the Word and the Liturgy of the Eucharist.</a:t>
            </a:r>
          </a:p>
          <a:p>
            <a:pPr algn="ctr"/>
            <a:endParaRPr lang="en-GB" sz="2200" dirty="0">
              <a:solidFill>
                <a:schemeClr val="bg1"/>
              </a:solidFill>
              <a:latin typeface="Trebuchet MS" panose="020B0603020202020204" pitchFamily="34" charset="0"/>
            </a:endParaRPr>
          </a:p>
          <a:p>
            <a:endParaRPr lang="en-GB" sz="2200" dirty="0">
              <a:solidFill>
                <a:srgbClr val="FFCC00"/>
              </a:solidFill>
              <a:latin typeface="Trebuchet MS" panose="020B0603020202020204" pitchFamily="34" charset="0"/>
            </a:endParaRPr>
          </a:p>
        </p:txBody>
      </p:sp>
      <p:pic>
        <p:nvPicPr>
          <p:cNvPr id="14" name="Picture 13" descr="Icon&#10;&#10;Description automatically generated">
            <a:extLst>
              <a:ext uri="{FF2B5EF4-FFF2-40B4-BE49-F238E27FC236}">
                <a16:creationId xmlns:a16="http://schemas.microsoft.com/office/drawing/2014/main" id="{C0B47A87-8C6A-4EF7-95A2-6D622BF7927C}"/>
              </a:ext>
            </a:extLst>
          </p:cNvPr>
          <p:cNvPicPr>
            <a:picLocks noChangeAspect="1"/>
          </p:cNvPicPr>
          <p:nvPr/>
        </p:nvPicPr>
        <p:blipFill>
          <a:blip r:embed="rId2" cstate="print">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3" name="Picture 2" descr="A picture containing indoor, cat, laying, sleeping&#10;&#10;Description automatically generated">
            <a:extLst>
              <a:ext uri="{FF2B5EF4-FFF2-40B4-BE49-F238E27FC236}">
                <a16:creationId xmlns:a16="http://schemas.microsoft.com/office/drawing/2014/main" id="{687B4E24-6DFB-459E-B14A-093313C07D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649" y="1486115"/>
            <a:ext cx="6021371" cy="3697333"/>
          </a:xfrm>
          <a:prstGeom prst="rect">
            <a:avLst/>
          </a:prstGeom>
        </p:spPr>
      </p:pic>
    </p:spTree>
    <p:extLst>
      <p:ext uri="{BB962C8B-B14F-4D97-AF65-F5344CB8AC3E}">
        <p14:creationId xmlns:p14="http://schemas.microsoft.com/office/powerpoint/2010/main" val="4444866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2DF23EA5-1C2A-4159-AE93-4774E667A65E}"/>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6930190" y="882315"/>
            <a:ext cx="3750043" cy="3750043"/>
          </a:xfrm>
          <a:prstGeom prst="rect">
            <a:avLst/>
          </a:prstGeom>
        </p:spPr>
      </p:pic>
      <p:sp>
        <p:nvSpPr>
          <p:cNvPr id="12" name="TextBox 11">
            <a:extLst>
              <a:ext uri="{FF2B5EF4-FFF2-40B4-BE49-F238E27FC236}">
                <a16:creationId xmlns:a16="http://schemas.microsoft.com/office/drawing/2014/main" id="{CD0D190A-133C-4664-BD79-9A9F9244B8A4}"/>
              </a:ext>
            </a:extLst>
          </p:cNvPr>
          <p:cNvSpPr txBox="1"/>
          <p:nvPr/>
        </p:nvSpPr>
        <p:spPr>
          <a:xfrm>
            <a:off x="2579495" y="2162051"/>
            <a:ext cx="4787116" cy="1190570"/>
          </a:xfrm>
          <a:prstGeom prst="rect">
            <a:avLst/>
          </a:prstGeom>
          <a:noFill/>
        </p:spPr>
        <p:txBody>
          <a:bodyPr wrap="square" rtlCol="0">
            <a:prstTxWarp prst="textPlain">
              <a:avLst/>
            </a:prstTxWarp>
            <a:spAutoFit/>
          </a:bodyPr>
          <a:lstStyle/>
          <a:p>
            <a:pPr algn="ctr"/>
            <a:r>
              <a:rPr lang="en-GB" sz="5400" b="1" dirty="0">
                <a:solidFill>
                  <a:srgbClr val="FFCC00"/>
                </a:solidFill>
                <a:latin typeface="Trebuchet MS" panose="020B0603020202020204" pitchFamily="34" charset="0"/>
                <a:cs typeface="Cavolini" panose="020B0502040204020203" pitchFamily="66" charset="0"/>
              </a:rPr>
              <a:t>CAMINO</a:t>
            </a:r>
          </a:p>
        </p:txBody>
      </p:sp>
      <p:sp>
        <p:nvSpPr>
          <p:cNvPr id="13" name="TextBox 12">
            <a:extLst>
              <a:ext uri="{FF2B5EF4-FFF2-40B4-BE49-F238E27FC236}">
                <a16:creationId xmlns:a16="http://schemas.microsoft.com/office/drawing/2014/main" id="{E196F29A-B3F6-4331-8840-EA3424C564BE}"/>
              </a:ext>
            </a:extLst>
          </p:cNvPr>
          <p:cNvSpPr txBox="1"/>
          <p:nvPr/>
        </p:nvSpPr>
        <p:spPr>
          <a:xfrm>
            <a:off x="2189847" y="3459050"/>
            <a:ext cx="5791000" cy="646331"/>
          </a:xfrm>
          <a:prstGeom prst="rect">
            <a:avLst/>
          </a:prstGeom>
          <a:noFill/>
        </p:spPr>
        <p:txBody>
          <a:bodyPr wrap="square" rtlCol="0">
            <a:spAutoFit/>
          </a:bodyPr>
          <a:lstStyle/>
          <a:p>
            <a:pPr algn="ctr"/>
            <a:r>
              <a:rPr lang="en-GB" sz="3600" dirty="0">
                <a:solidFill>
                  <a:srgbClr val="FFCC00"/>
                </a:solidFill>
                <a:latin typeface="Trebuchet MS" panose="020B0603020202020204" pitchFamily="34" charset="0"/>
                <a:cs typeface="Cavolini" panose="020B0502040204020203" pitchFamily="66" charset="0"/>
              </a:rPr>
              <a:t>Making the Journey…</a:t>
            </a:r>
          </a:p>
        </p:txBody>
      </p:sp>
      <p:sp>
        <p:nvSpPr>
          <p:cNvPr id="16" name="TextBox 15">
            <a:extLst>
              <a:ext uri="{FF2B5EF4-FFF2-40B4-BE49-F238E27FC236}">
                <a16:creationId xmlns:a16="http://schemas.microsoft.com/office/drawing/2014/main" id="{54BEB45C-D797-4F15-861C-3E5F9F7DBE70}"/>
              </a:ext>
            </a:extLst>
          </p:cNvPr>
          <p:cNvSpPr txBox="1"/>
          <p:nvPr/>
        </p:nvSpPr>
        <p:spPr>
          <a:xfrm>
            <a:off x="914400" y="5112456"/>
            <a:ext cx="10363199" cy="1569660"/>
          </a:xfrm>
          <a:prstGeom prst="rect">
            <a:avLst/>
          </a:prstGeom>
          <a:noFill/>
        </p:spPr>
        <p:txBody>
          <a:bodyPr wrap="square" rtlCol="0">
            <a:spAutoFit/>
          </a:bodyPr>
          <a:lstStyle/>
          <a:p>
            <a:pPr algn="ctr"/>
            <a:r>
              <a:rPr lang="en-GB" sz="3200" b="1" dirty="0">
                <a:solidFill>
                  <a:schemeClr val="bg1"/>
                </a:solidFill>
                <a:latin typeface="Trebuchet MS" panose="020B0603020202020204" pitchFamily="34" charset="0"/>
                <a:cs typeface="Cavolini" panose="020B0502040204020203" pitchFamily="66" charset="0"/>
              </a:rPr>
              <a:t>Session 15 </a:t>
            </a:r>
          </a:p>
          <a:p>
            <a:pPr algn="ctr"/>
            <a:r>
              <a:rPr lang="en-GB" sz="3200" dirty="0">
                <a:solidFill>
                  <a:schemeClr val="bg1"/>
                </a:solidFill>
                <a:latin typeface="Trebuchet MS" panose="020B0603020202020204" pitchFamily="34" charset="0"/>
                <a:cs typeface="Cavolini" panose="020B0502040204020203" pitchFamily="66" charset="0"/>
              </a:rPr>
              <a:t>Making the journey with the Mass – </a:t>
            </a:r>
            <a:br>
              <a:rPr lang="en-GB" sz="3200" dirty="0">
                <a:solidFill>
                  <a:schemeClr val="bg1"/>
                </a:solidFill>
                <a:latin typeface="Trebuchet MS" panose="020B0603020202020204" pitchFamily="34" charset="0"/>
                <a:cs typeface="Cavolini" panose="020B0502040204020203" pitchFamily="66" charset="0"/>
              </a:rPr>
            </a:br>
            <a:r>
              <a:rPr lang="en-GB" sz="3200" dirty="0">
                <a:solidFill>
                  <a:schemeClr val="bg1"/>
                </a:solidFill>
                <a:latin typeface="Trebuchet MS" panose="020B0603020202020204" pitchFamily="34" charset="0"/>
                <a:cs typeface="Cavolini" panose="020B0502040204020203" pitchFamily="66" charset="0"/>
              </a:rPr>
              <a:t>The Liturgy of the Word &amp; Eucharist</a:t>
            </a:r>
          </a:p>
        </p:txBody>
      </p:sp>
      <p:pic>
        <p:nvPicPr>
          <p:cNvPr id="18" name="Picture 17" descr="Logo&#10;&#10;Description automatically generated with medium confidence">
            <a:extLst>
              <a:ext uri="{FF2B5EF4-FFF2-40B4-BE49-F238E27FC236}">
                <a16:creationId xmlns:a16="http://schemas.microsoft.com/office/drawing/2014/main" id="{346D0A1F-593E-4778-8272-AB293CA778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0114" y="112872"/>
            <a:ext cx="3590733" cy="646332"/>
          </a:xfrm>
          <a:prstGeom prst="rect">
            <a:avLst/>
          </a:prstGeom>
        </p:spPr>
      </p:pic>
    </p:spTree>
    <p:extLst>
      <p:ext uri="{BB962C8B-B14F-4D97-AF65-F5344CB8AC3E}">
        <p14:creationId xmlns:p14="http://schemas.microsoft.com/office/powerpoint/2010/main" val="1492427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3MC - Episode 39 - What is Holy Mass?">
            <a:hlinkClick r:id="" action="ppaction://media"/>
            <a:extLst>
              <a:ext uri="{FF2B5EF4-FFF2-40B4-BE49-F238E27FC236}">
                <a16:creationId xmlns:a16="http://schemas.microsoft.com/office/drawing/2014/main" id="{B0B4838E-6F88-488C-A7F0-065603310F49}"/>
              </a:ext>
            </a:extLst>
          </p:cNvPr>
          <p:cNvPicPr>
            <a:picLocks noGrp="1" noRot="1" noChangeAspect="1"/>
          </p:cNvPicPr>
          <p:nvPr>
            <p:ph idx="1"/>
            <a:videoFile r:link="rId1"/>
          </p:nvPr>
        </p:nvPicPr>
        <p:blipFill>
          <a:blip r:embed="rId3"/>
          <a:stretch>
            <a:fillRect/>
          </a:stretch>
        </p:blipFill>
        <p:spPr>
          <a:xfrm>
            <a:off x="1777634" y="1230176"/>
            <a:ext cx="8395722" cy="4743904"/>
          </a:xfrm>
          <a:prstGeom prst="rect">
            <a:avLst/>
          </a:prstGeom>
        </p:spPr>
      </p:pic>
      <p:sp>
        <p:nvSpPr>
          <p:cNvPr id="5" name="TextBox 4">
            <a:extLst>
              <a:ext uri="{FF2B5EF4-FFF2-40B4-BE49-F238E27FC236}">
                <a16:creationId xmlns:a16="http://schemas.microsoft.com/office/drawing/2014/main" id="{00988FA7-2588-4ADF-998B-4CAB35388C47}"/>
              </a:ext>
            </a:extLst>
          </p:cNvPr>
          <p:cNvSpPr txBox="1"/>
          <p:nvPr/>
        </p:nvSpPr>
        <p:spPr>
          <a:xfrm>
            <a:off x="616990"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What is Mass?</a:t>
            </a:r>
          </a:p>
        </p:txBody>
      </p:sp>
      <p:pic>
        <p:nvPicPr>
          <p:cNvPr id="6" name="Picture 5" descr="Icon&#10;&#10;Description automatically generated">
            <a:extLst>
              <a:ext uri="{FF2B5EF4-FFF2-40B4-BE49-F238E27FC236}">
                <a16:creationId xmlns:a16="http://schemas.microsoft.com/office/drawing/2014/main" id="{19078147-7B1F-45FC-8803-9CDC57939F66}"/>
              </a:ext>
            </a:extLst>
          </p:cNvPr>
          <p:cNvPicPr>
            <a:picLocks noChangeAspect="1"/>
          </p:cNvPicPr>
          <p:nvPr/>
        </p:nvPicPr>
        <p:blipFill>
          <a:blip r:embed="rId4" cstate="print">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176281" y="5228844"/>
            <a:ext cx="1483895" cy="1483895"/>
          </a:xfrm>
          <a:prstGeom prst="rect">
            <a:avLst/>
          </a:prstGeom>
        </p:spPr>
      </p:pic>
    </p:spTree>
    <p:extLst>
      <p:ext uri="{BB962C8B-B14F-4D97-AF65-F5344CB8AC3E}">
        <p14:creationId xmlns:p14="http://schemas.microsoft.com/office/powerpoint/2010/main" val="3208701824"/>
      </p:ext>
    </p:extLst>
  </p:cSld>
  <p:clrMapOvr>
    <a:masterClrMapping/>
  </p:clrMapOvr>
  <p:timing>
    <p:tnLst>
      <p:par>
        <p:cTn id="1" dur="indefinite" restart="never" nodeType="tmRoot">
          <p:childTnLst>
            <p:video>
              <p:cMediaNode vol="80000">
                <p:cTn id="2" fill="hold" display="0">
                  <p:stCondLst>
                    <p:cond delay="indefinite"/>
                  </p:stCondLst>
                </p:cTn>
                <p:tgtEl>
                  <p:spTgt spid="4"/>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5B621DE-1A9E-431D-BE03-A1419DD71A77}"/>
              </a:ext>
            </a:extLst>
          </p:cNvPr>
          <p:cNvSpPr txBox="1"/>
          <p:nvPr/>
        </p:nvSpPr>
        <p:spPr>
          <a:xfrm>
            <a:off x="442818" y="358279"/>
            <a:ext cx="7630258" cy="646331"/>
          </a:xfrm>
          <a:prstGeom prst="rect">
            <a:avLst/>
          </a:prstGeom>
          <a:noFill/>
        </p:spPr>
        <p:txBody>
          <a:bodyPr wrap="square" rtlCol="0">
            <a:spAutoFit/>
          </a:bodyPr>
          <a:lstStyle/>
          <a:p>
            <a:pPr>
              <a:tabLst>
                <a:tab pos="3205163" algn="l"/>
              </a:tabLst>
            </a:pPr>
            <a:r>
              <a:rPr lang="en-GB" sz="3600" b="1" dirty="0">
                <a:solidFill>
                  <a:schemeClr val="bg1"/>
                </a:solidFill>
                <a:latin typeface="Trebuchet MS" panose="020B0603020202020204" pitchFamily="34" charset="0"/>
              </a:rPr>
              <a:t>The Liturgy of the Word</a:t>
            </a:r>
          </a:p>
        </p:txBody>
      </p:sp>
      <p:pic>
        <p:nvPicPr>
          <p:cNvPr id="2" name="Online Media 1" title="Making the journey with the Mass Part One">
            <a:hlinkClick r:id="" action="ppaction://media"/>
            <a:extLst>
              <a:ext uri="{FF2B5EF4-FFF2-40B4-BE49-F238E27FC236}">
                <a16:creationId xmlns:a16="http://schemas.microsoft.com/office/drawing/2014/main" id="{AE29FDE5-EBDF-43C3-8B30-263480290152}"/>
              </a:ext>
            </a:extLst>
          </p:cNvPr>
          <p:cNvPicPr>
            <a:picLocks noRot="1" noChangeAspect="1"/>
          </p:cNvPicPr>
          <p:nvPr>
            <a:videoFile r:link="rId1"/>
          </p:nvPr>
        </p:nvPicPr>
        <p:blipFill>
          <a:blip r:embed="rId3"/>
          <a:stretch>
            <a:fillRect/>
          </a:stretch>
        </p:blipFill>
        <p:spPr>
          <a:xfrm>
            <a:off x="762000" y="1815501"/>
            <a:ext cx="5337001" cy="3015406"/>
          </a:xfrm>
          <a:prstGeom prst="rect">
            <a:avLst/>
          </a:prstGeom>
        </p:spPr>
      </p:pic>
      <p:pic>
        <p:nvPicPr>
          <p:cNvPr id="8" name="Picture 7" descr="Icon&#10;&#10;Description automatically generated">
            <a:extLst>
              <a:ext uri="{FF2B5EF4-FFF2-40B4-BE49-F238E27FC236}">
                <a16:creationId xmlns:a16="http://schemas.microsoft.com/office/drawing/2014/main" id="{8F4756F6-9170-414F-86C2-4434EAF1AB8D}"/>
              </a:ext>
            </a:extLst>
          </p:cNvPr>
          <p:cNvPicPr>
            <a:picLocks noChangeAspect="1"/>
          </p:cNvPicPr>
          <p:nvPr/>
        </p:nvPicPr>
        <p:blipFill>
          <a:blip r:embed="rId4" cstate="print">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176281" y="5228844"/>
            <a:ext cx="1483895" cy="1483895"/>
          </a:xfrm>
          <a:prstGeom prst="rect">
            <a:avLst/>
          </a:prstGeom>
        </p:spPr>
      </p:pic>
      <p:pic>
        <p:nvPicPr>
          <p:cNvPr id="5" name="Picture 4">
            <a:extLst>
              <a:ext uri="{FF2B5EF4-FFF2-40B4-BE49-F238E27FC236}">
                <a16:creationId xmlns:a16="http://schemas.microsoft.com/office/drawing/2014/main" id="{72324604-36CF-45DB-B1C5-2C74A6990FEC}"/>
              </a:ext>
            </a:extLst>
          </p:cNvPr>
          <p:cNvPicPr>
            <a:picLocks noChangeAspect="1"/>
          </p:cNvPicPr>
          <p:nvPr/>
        </p:nvPicPr>
        <p:blipFill>
          <a:blip r:embed="rId5"/>
          <a:stretch>
            <a:fillRect/>
          </a:stretch>
        </p:blipFill>
        <p:spPr>
          <a:xfrm>
            <a:off x="6950484" y="1083391"/>
            <a:ext cx="4479516" cy="48824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78234786"/>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14FBF0F-CAC1-4272-8FB3-DE53E6E79308}"/>
              </a:ext>
            </a:extLst>
          </p:cNvPr>
          <p:cNvPicPr>
            <a:picLocks noChangeAspect="1"/>
          </p:cNvPicPr>
          <p:nvPr/>
        </p:nvPicPr>
        <p:blipFill rotWithShape="1">
          <a:blip r:embed="rId4"/>
          <a:srcRect l="1355" t="1231" r="3004" b="1563"/>
          <a:stretch/>
        </p:blipFill>
        <p:spPr>
          <a:xfrm>
            <a:off x="1160206" y="1150375"/>
            <a:ext cx="5702710" cy="4286864"/>
          </a:xfrm>
          <a:prstGeom prst="rect">
            <a:avLst/>
          </a:prstGeom>
        </p:spPr>
      </p:pic>
      <p:sp>
        <p:nvSpPr>
          <p:cNvPr id="6" name="TextBox 5">
            <a:extLst>
              <a:ext uri="{FF2B5EF4-FFF2-40B4-BE49-F238E27FC236}">
                <a16:creationId xmlns:a16="http://schemas.microsoft.com/office/drawing/2014/main" id="{03672318-B403-4E4B-B9A1-4B446D1DCABE}"/>
              </a:ext>
            </a:extLst>
          </p:cNvPr>
          <p:cNvSpPr txBox="1"/>
          <p:nvPr/>
        </p:nvSpPr>
        <p:spPr>
          <a:xfrm>
            <a:off x="432986" y="230459"/>
            <a:ext cx="7630258" cy="646331"/>
          </a:xfrm>
          <a:prstGeom prst="rect">
            <a:avLst/>
          </a:prstGeom>
          <a:noFill/>
        </p:spPr>
        <p:txBody>
          <a:bodyPr wrap="square" rtlCol="0">
            <a:spAutoFit/>
          </a:bodyPr>
          <a:lstStyle/>
          <a:p>
            <a:r>
              <a:rPr lang="en-GB" sz="3600" b="1" dirty="0">
                <a:solidFill>
                  <a:schemeClr val="bg1"/>
                </a:solidFill>
                <a:latin typeface="Trebuchet MS" panose="020B0603020202020204" pitchFamily="34" charset="0"/>
              </a:rPr>
              <a:t>The Liturgy of the Word</a:t>
            </a:r>
          </a:p>
        </p:txBody>
      </p:sp>
      <p:pic>
        <p:nvPicPr>
          <p:cNvPr id="7" name="Picture 6" descr="Icon&#10;&#10;Description automatically generated">
            <a:extLst>
              <a:ext uri="{FF2B5EF4-FFF2-40B4-BE49-F238E27FC236}">
                <a16:creationId xmlns:a16="http://schemas.microsoft.com/office/drawing/2014/main" id="{533902F2-75D5-46EB-A530-8E3869E1B31A}"/>
              </a:ext>
            </a:extLst>
          </p:cNvPr>
          <p:cNvPicPr>
            <a:picLocks noChangeAspect="1"/>
          </p:cNvPicPr>
          <p:nvPr/>
        </p:nvPicPr>
        <p:blipFill>
          <a:blip r:embed="rId5" cstate="print">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176281" y="5228844"/>
            <a:ext cx="1483895" cy="1483895"/>
          </a:xfrm>
          <a:prstGeom prst="rect">
            <a:avLst/>
          </a:prstGeom>
        </p:spPr>
      </p:pic>
      <p:pic>
        <p:nvPicPr>
          <p:cNvPr id="8" name="Online Media 7" title="A Journey Through Mass: Introductory Rites With Fr Richard Howard">
            <a:hlinkClick r:id="" action="ppaction://media"/>
            <a:extLst>
              <a:ext uri="{FF2B5EF4-FFF2-40B4-BE49-F238E27FC236}">
                <a16:creationId xmlns:a16="http://schemas.microsoft.com/office/drawing/2014/main" id="{502559E5-3229-4CD1-B87D-12C07814598F}"/>
              </a:ext>
            </a:extLst>
          </p:cNvPr>
          <p:cNvPicPr>
            <a:picLocks noRot="1" noChangeAspect="1"/>
          </p:cNvPicPr>
          <p:nvPr>
            <a:videoFile r:link="rId1"/>
          </p:nvPr>
        </p:nvPicPr>
        <p:blipFill>
          <a:blip r:embed="rId6"/>
          <a:stretch>
            <a:fillRect/>
          </a:stretch>
        </p:blipFill>
        <p:spPr>
          <a:xfrm>
            <a:off x="7571538" y="1008322"/>
            <a:ext cx="4010536" cy="2265953"/>
          </a:xfrm>
          <a:prstGeom prst="rect">
            <a:avLst/>
          </a:prstGeom>
        </p:spPr>
      </p:pic>
      <p:pic>
        <p:nvPicPr>
          <p:cNvPr id="9" name="Online Media 8" title="A Journey Through Mass: The Liturgy of the Word With Fr Mark Paver">
            <a:hlinkClick r:id="" action="ppaction://media"/>
            <a:extLst>
              <a:ext uri="{FF2B5EF4-FFF2-40B4-BE49-F238E27FC236}">
                <a16:creationId xmlns:a16="http://schemas.microsoft.com/office/drawing/2014/main" id="{B9E521A6-9220-4732-A4B6-DF7FB20345D2}"/>
              </a:ext>
            </a:extLst>
          </p:cNvPr>
          <p:cNvPicPr>
            <a:picLocks noRot="1" noChangeAspect="1"/>
          </p:cNvPicPr>
          <p:nvPr>
            <a:videoFile r:link="rId2"/>
          </p:nvPr>
        </p:nvPicPr>
        <p:blipFill>
          <a:blip r:embed="rId7"/>
          <a:stretch>
            <a:fillRect/>
          </a:stretch>
        </p:blipFill>
        <p:spPr>
          <a:xfrm>
            <a:off x="7571538" y="3383684"/>
            <a:ext cx="4010536" cy="2265953"/>
          </a:xfrm>
          <a:prstGeom prst="rect">
            <a:avLst/>
          </a:prstGeom>
        </p:spPr>
      </p:pic>
    </p:spTree>
    <p:extLst>
      <p:ext uri="{BB962C8B-B14F-4D97-AF65-F5344CB8AC3E}">
        <p14:creationId xmlns:p14="http://schemas.microsoft.com/office/powerpoint/2010/main" val="2395047931"/>
      </p:ext>
    </p:extLst>
  </p:cSld>
  <p:clrMapOvr>
    <a:masterClrMapping/>
  </p:clrMapOvr>
  <p:timing>
    <p:tnLst>
      <p:par>
        <p:cTn id="1" dur="indefinite" restart="never" nodeType="tmRoot">
          <p:childTnLst>
            <p:video>
              <p:cMediaNode vol="80000">
                <p:cTn id="2" fill="hold" display="0">
                  <p:stCondLst>
                    <p:cond delay="indefinite"/>
                  </p:stCondLst>
                </p:cTn>
                <p:tgtEl>
                  <p:spTgt spid="8"/>
                </p:tgtEl>
              </p:cMediaNode>
            </p:video>
            <p:video>
              <p:cMediaNode vol="80000">
                <p:cTn id="3" fill="hold" display="0">
                  <p:stCondLst>
                    <p:cond delay="indefinite"/>
                  </p:stCondLst>
                </p:cTn>
                <p:tgtEl>
                  <p:spTgt spid="9"/>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4659B"/>
        </a:solid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02FE8839-9388-4B00-83EA-13028E51FA68}"/>
              </a:ext>
            </a:extLst>
          </p:cNvPr>
          <p:cNvSpPr txBox="1"/>
          <p:nvPr/>
        </p:nvSpPr>
        <p:spPr>
          <a:xfrm>
            <a:off x="616990" y="262485"/>
            <a:ext cx="7630258" cy="523220"/>
          </a:xfrm>
          <a:prstGeom prst="rect">
            <a:avLst/>
          </a:prstGeom>
          <a:noFill/>
        </p:spPr>
        <p:txBody>
          <a:bodyPr wrap="square" rtlCol="0">
            <a:spAutoFit/>
          </a:bodyPr>
          <a:lstStyle/>
          <a:p>
            <a:r>
              <a:rPr lang="en-GB" sz="2800" b="1" dirty="0">
                <a:solidFill>
                  <a:schemeClr val="bg1"/>
                </a:solidFill>
                <a:latin typeface="Trebuchet MS" panose="020B0603020202020204" pitchFamily="34" charset="0"/>
              </a:rPr>
              <a:t>Scripture Reading - Luke 4:17-21 </a:t>
            </a:r>
          </a:p>
        </p:txBody>
      </p:sp>
      <p:pic>
        <p:nvPicPr>
          <p:cNvPr id="15" name="Picture 14" descr="Icon&#10;&#10;Description automatically generated">
            <a:extLst>
              <a:ext uri="{FF2B5EF4-FFF2-40B4-BE49-F238E27FC236}">
                <a16:creationId xmlns:a16="http://schemas.microsoft.com/office/drawing/2014/main" id="{FD3AC81B-283A-40B3-819C-5D7787CBA393}"/>
              </a:ext>
            </a:extLst>
          </p:cNvPr>
          <p:cNvPicPr>
            <a:picLocks noChangeAspect="1"/>
          </p:cNvPicPr>
          <p:nvPr/>
        </p:nvPicPr>
        <p:blipFill>
          <a:blip r:embed="rId2" cstate="print">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266429" y="4982591"/>
            <a:ext cx="1483895" cy="1483895"/>
          </a:xfrm>
          <a:prstGeom prst="rect">
            <a:avLst/>
          </a:prstGeom>
        </p:spPr>
      </p:pic>
      <p:sp>
        <p:nvSpPr>
          <p:cNvPr id="6" name="Rectangle 5"/>
          <p:cNvSpPr/>
          <p:nvPr/>
        </p:nvSpPr>
        <p:spPr>
          <a:xfrm>
            <a:off x="4896972" y="1319469"/>
            <a:ext cx="6700551" cy="4985980"/>
          </a:xfrm>
          <a:prstGeom prst="rect">
            <a:avLst/>
          </a:prstGeom>
        </p:spPr>
        <p:txBody>
          <a:bodyPr wrap="square">
            <a:spAutoFit/>
          </a:bodyPr>
          <a:lstStyle/>
          <a:p>
            <a:r>
              <a:rPr lang="en-GB" dirty="0">
                <a:solidFill>
                  <a:schemeClr val="bg1"/>
                </a:solidFill>
              </a:rPr>
              <a:t>Jesus went to Nazareth, where he had been brought up, and on the Sabbath day he went into the synagogue, as was his custom. He stood up to read, </a:t>
            </a:r>
            <a:r>
              <a:rPr lang="en-GB" baseline="30000" dirty="0">
                <a:solidFill>
                  <a:schemeClr val="bg1"/>
                </a:solidFill>
              </a:rPr>
              <a:t> </a:t>
            </a:r>
            <a:r>
              <a:rPr lang="en-GB" dirty="0">
                <a:solidFill>
                  <a:schemeClr val="bg1"/>
                </a:solidFill>
              </a:rPr>
              <a:t>and the scroll of the prophet Isaiah was handed to him. Unrolling it, he found the place where it is written:</a:t>
            </a:r>
          </a:p>
          <a:p>
            <a:endParaRPr lang="en-GB" dirty="0">
              <a:solidFill>
                <a:schemeClr val="bg1"/>
              </a:solidFill>
            </a:endParaRPr>
          </a:p>
          <a:p>
            <a:r>
              <a:rPr lang="en-GB" dirty="0">
                <a:solidFill>
                  <a:schemeClr val="bg1"/>
                </a:solidFill>
              </a:rPr>
              <a:t>“The Spirit of the Lord is on me,</a:t>
            </a:r>
            <a:br>
              <a:rPr lang="en-GB" dirty="0">
                <a:solidFill>
                  <a:schemeClr val="bg1"/>
                </a:solidFill>
              </a:rPr>
            </a:br>
            <a:r>
              <a:rPr lang="en-GB" dirty="0">
                <a:solidFill>
                  <a:schemeClr val="bg1"/>
                </a:solidFill>
              </a:rPr>
              <a:t>    because he has anointed me</a:t>
            </a:r>
            <a:br>
              <a:rPr lang="en-GB" dirty="0">
                <a:solidFill>
                  <a:schemeClr val="bg1"/>
                </a:solidFill>
              </a:rPr>
            </a:br>
            <a:r>
              <a:rPr lang="en-GB" dirty="0">
                <a:solidFill>
                  <a:schemeClr val="bg1"/>
                </a:solidFill>
              </a:rPr>
              <a:t>    to proclaim good news to the poor.</a:t>
            </a:r>
            <a:br>
              <a:rPr lang="en-GB" dirty="0">
                <a:solidFill>
                  <a:schemeClr val="bg1"/>
                </a:solidFill>
              </a:rPr>
            </a:br>
            <a:r>
              <a:rPr lang="en-GB" dirty="0">
                <a:solidFill>
                  <a:schemeClr val="bg1"/>
                </a:solidFill>
              </a:rPr>
              <a:t>He has sent me to proclaim freedom for the prisoners</a:t>
            </a:r>
            <a:br>
              <a:rPr lang="en-GB" dirty="0">
                <a:solidFill>
                  <a:schemeClr val="bg1"/>
                </a:solidFill>
              </a:rPr>
            </a:br>
            <a:r>
              <a:rPr lang="en-GB" dirty="0">
                <a:solidFill>
                  <a:schemeClr val="bg1"/>
                </a:solidFill>
              </a:rPr>
              <a:t>    and recovery of sight for the blind,</a:t>
            </a:r>
            <a:br>
              <a:rPr lang="en-GB" dirty="0">
                <a:solidFill>
                  <a:schemeClr val="bg1"/>
                </a:solidFill>
              </a:rPr>
            </a:br>
            <a:r>
              <a:rPr lang="en-GB" dirty="0">
                <a:solidFill>
                  <a:schemeClr val="bg1"/>
                </a:solidFill>
              </a:rPr>
              <a:t>to set the oppressed free,</a:t>
            </a:r>
            <a:br>
              <a:rPr lang="en-GB" dirty="0">
                <a:solidFill>
                  <a:schemeClr val="bg1"/>
                </a:solidFill>
              </a:rPr>
            </a:br>
            <a:r>
              <a:rPr lang="en-GB" dirty="0">
                <a:solidFill>
                  <a:schemeClr val="bg1"/>
                </a:solidFill>
              </a:rPr>
              <a:t>   to proclaim the year of the Lord’s favour.”</a:t>
            </a:r>
            <a:r>
              <a:rPr lang="en-GB" baseline="30000" dirty="0">
                <a:solidFill>
                  <a:schemeClr val="bg1"/>
                </a:solidFill>
              </a:rPr>
              <a:t> </a:t>
            </a:r>
          </a:p>
          <a:p>
            <a:endParaRPr lang="en-GB" baseline="30000" dirty="0">
              <a:solidFill>
                <a:schemeClr val="bg1"/>
              </a:solidFill>
            </a:endParaRPr>
          </a:p>
          <a:p>
            <a:r>
              <a:rPr lang="en-GB" dirty="0">
                <a:solidFill>
                  <a:schemeClr val="bg1"/>
                </a:solidFill>
              </a:rPr>
              <a:t>Then he rolled up the scroll, gave it back to the attendant and sat down. The eyes of everyone in the synagogue were fastened on him. </a:t>
            </a:r>
            <a:r>
              <a:rPr lang="en-GB" baseline="30000" dirty="0">
                <a:solidFill>
                  <a:schemeClr val="bg1"/>
                </a:solidFill>
              </a:rPr>
              <a:t> </a:t>
            </a:r>
            <a:r>
              <a:rPr lang="en-GB" dirty="0">
                <a:solidFill>
                  <a:schemeClr val="bg1"/>
                </a:solidFill>
              </a:rPr>
              <a:t>He began by saying to them, “Today this scripture is fulfilled in your hearing.”</a:t>
            </a:r>
          </a:p>
          <a:p>
            <a:endParaRPr lang="en-GB" dirty="0">
              <a:solidFill>
                <a:schemeClr val="bg1"/>
              </a:solidFill>
            </a:endParaRPr>
          </a:p>
        </p:txBody>
      </p:sp>
      <p:pic>
        <p:nvPicPr>
          <p:cNvPr id="7" name="Picture 6" descr="A picture containing text, person&#10;&#10;Description automatically generated">
            <a:extLst>
              <a:ext uri="{FF2B5EF4-FFF2-40B4-BE49-F238E27FC236}">
                <a16:creationId xmlns:a16="http://schemas.microsoft.com/office/drawing/2014/main" id="{DC7B9173-CBDB-486F-8E12-9BE37736C0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337" y="1742104"/>
            <a:ext cx="4251572" cy="3018616"/>
          </a:xfrm>
          <a:prstGeom prst="rect">
            <a:avLst/>
          </a:prstGeom>
        </p:spPr>
      </p:pic>
    </p:spTree>
    <p:extLst>
      <p:ext uri="{BB962C8B-B14F-4D97-AF65-F5344CB8AC3E}">
        <p14:creationId xmlns:p14="http://schemas.microsoft.com/office/powerpoint/2010/main" val="206505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5B621DE-1A9E-431D-BE03-A1419DD71A77}"/>
              </a:ext>
            </a:extLst>
          </p:cNvPr>
          <p:cNvSpPr txBox="1"/>
          <p:nvPr/>
        </p:nvSpPr>
        <p:spPr>
          <a:xfrm>
            <a:off x="556030" y="471527"/>
            <a:ext cx="7630258" cy="584775"/>
          </a:xfrm>
          <a:prstGeom prst="rect">
            <a:avLst/>
          </a:prstGeom>
          <a:noFill/>
        </p:spPr>
        <p:txBody>
          <a:bodyPr wrap="square" rtlCol="0">
            <a:spAutoFit/>
          </a:bodyPr>
          <a:lstStyle/>
          <a:p>
            <a:r>
              <a:rPr lang="en-GB" sz="3200" b="1" dirty="0">
                <a:solidFill>
                  <a:schemeClr val="bg1"/>
                </a:solidFill>
                <a:latin typeface="Trebuchet MS" panose="020B0603020202020204" pitchFamily="34" charset="0"/>
              </a:rPr>
              <a:t>The Liturgy of the Eucharist</a:t>
            </a:r>
          </a:p>
        </p:txBody>
      </p:sp>
      <p:pic>
        <p:nvPicPr>
          <p:cNvPr id="3" name="Online Media 2" title="Making the journey with the Mass Part Two">
            <a:hlinkClick r:id="" action="ppaction://media"/>
            <a:extLst>
              <a:ext uri="{FF2B5EF4-FFF2-40B4-BE49-F238E27FC236}">
                <a16:creationId xmlns:a16="http://schemas.microsoft.com/office/drawing/2014/main" id="{BCF5A53D-96B1-4574-8C2A-5D92FDFD3059}"/>
              </a:ext>
            </a:extLst>
          </p:cNvPr>
          <p:cNvPicPr>
            <a:picLocks noRot="1" noChangeAspect="1"/>
          </p:cNvPicPr>
          <p:nvPr>
            <a:videoFile r:link="rId1"/>
          </p:nvPr>
        </p:nvPicPr>
        <p:blipFill>
          <a:blip r:embed="rId3"/>
          <a:stretch>
            <a:fillRect/>
          </a:stretch>
        </p:blipFill>
        <p:spPr>
          <a:xfrm>
            <a:off x="733878" y="1676031"/>
            <a:ext cx="5988761" cy="3383650"/>
          </a:xfrm>
          <a:prstGeom prst="rect">
            <a:avLst/>
          </a:prstGeom>
        </p:spPr>
      </p:pic>
      <p:pic>
        <p:nvPicPr>
          <p:cNvPr id="9" name="Picture 8" descr="A picture containing text, indoor&#10;&#10;Description automatically generated">
            <a:extLst>
              <a:ext uri="{FF2B5EF4-FFF2-40B4-BE49-F238E27FC236}">
                <a16:creationId xmlns:a16="http://schemas.microsoft.com/office/drawing/2014/main" id="{DDFE1843-6C59-40EE-945C-D066990FAE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9312" y="471527"/>
            <a:ext cx="4184539" cy="59149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Icon&#10;&#10;Description automatically generated">
            <a:extLst>
              <a:ext uri="{FF2B5EF4-FFF2-40B4-BE49-F238E27FC236}">
                <a16:creationId xmlns:a16="http://schemas.microsoft.com/office/drawing/2014/main" id="{9E0C3271-7D8E-4F79-A259-3B55B2648C25}"/>
              </a:ext>
            </a:extLst>
          </p:cNvPr>
          <p:cNvPicPr>
            <a:picLocks noChangeAspect="1"/>
          </p:cNvPicPr>
          <p:nvPr/>
        </p:nvPicPr>
        <p:blipFill>
          <a:blip r:embed="rId5" cstate="print">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176281" y="5228844"/>
            <a:ext cx="1483895" cy="1483895"/>
          </a:xfrm>
          <a:prstGeom prst="rect">
            <a:avLst/>
          </a:prstGeom>
        </p:spPr>
      </p:pic>
    </p:spTree>
    <p:extLst>
      <p:ext uri="{BB962C8B-B14F-4D97-AF65-F5344CB8AC3E}">
        <p14:creationId xmlns:p14="http://schemas.microsoft.com/office/powerpoint/2010/main" val="369100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3672318-B403-4E4B-B9A1-4B446D1DCABE}"/>
              </a:ext>
            </a:extLst>
          </p:cNvPr>
          <p:cNvSpPr txBox="1"/>
          <p:nvPr/>
        </p:nvSpPr>
        <p:spPr>
          <a:xfrm>
            <a:off x="432986" y="230459"/>
            <a:ext cx="7630258" cy="646331"/>
          </a:xfrm>
          <a:prstGeom prst="rect">
            <a:avLst/>
          </a:prstGeom>
          <a:noFill/>
        </p:spPr>
        <p:txBody>
          <a:bodyPr wrap="square" rtlCol="0">
            <a:spAutoFit/>
          </a:bodyPr>
          <a:lstStyle/>
          <a:p>
            <a:r>
              <a:rPr lang="en-GB" sz="3600" b="1" dirty="0">
                <a:solidFill>
                  <a:schemeClr val="bg1"/>
                </a:solidFill>
                <a:latin typeface="Trebuchet MS" panose="020B0603020202020204" pitchFamily="34" charset="0"/>
              </a:rPr>
              <a:t>The Liturgy of the Eucharist</a:t>
            </a:r>
          </a:p>
        </p:txBody>
      </p:sp>
      <p:pic>
        <p:nvPicPr>
          <p:cNvPr id="7" name="Picture 6" descr="Icon&#10;&#10;Description automatically generated">
            <a:extLst>
              <a:ext uri="{FF2B5EF4-FFF2-40B4-BE49-F238E27FC236}">
                <a16:creationId xmlns:a16="http://schemas.microsoft.com/office/drawing/2014/main" id="{533902F2-75D5-46EB-A530-8E3869E1B31A}"/>
              </a:ext>
            </a:extLst>
          </p:cNvPr>
          <p:cNvPicPr>
            <a:picLocks noChangeAspect="1"/>
          </p:cNvPicPr>
          <p:nvPr/>
        </p:nvPicPr>
        <p:blipFill>
          <a:blip r:embed="rId4" cstate="print">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10140138" y="5374105"/>
            <a:ext cx="1483895" cy="1483895"/>
          </a:xfrm>
          <a:prstGeom prst="rect">
            <a:avLst/>
          </a:prstGeom>
        </p:spPr>
      </p:pic>
      <p:pic>
        <p:nvPicPr>
          <p:cNvPr id="3" name="Picture 2">
            <a:extLst>
              <a:ext uri="{FF2B5EF4-FFF2-40B4-BE49-F238E27FC236}">
                <a16:creationId xmlns:a16="http://schemas.microsoft.com/office/drawing/2014/main" id="{6AE788F1-827C-4F93-8FA0-C7ADE8444C32}"/>
              </a:ext>
            </a:extLst>
          </p:cNvPr>
          <p:cNvPicPr>
            <a:picLocks noChangeAspect="1"/>
          </p:cNvPicPr>
          <p:nvPr/>
        </p:nvPicPr>
        <p:blipFill>
          <a:blip r:embed="rId5"/>
          <a:stretch>
            <a:fillRect/>
          </a:stretch>
        </p:blipFill>
        <p:spPr>
          <a:xfrm>
            <a:off x="5975708" y="1447800"/>
            <a:ext cx="5648325" cy="3962400"/>
          </a:xfrm>
          <a:prstGeom prst="rect">
            <a:avLst/>
          </a:prstGeom>
        </p:spPr>
      </p:pic>
      <p:pic>
        <p:nvPicPr>
          <p:cNvPr id="4" name="Online Media 3" title="A Journey through Mass: Liturgy of Eucharist with Fr Paul Daly">
            <a:hlinkClick r:id="" action="ppaction://media"/>
            <a:extLst>
              <a:ext uri="{FF2B5EF4-FFF2-40B4-BE49-F238E27FC236}">
                <a16:creationId xmlns:a16="http://schemas.microsoft.com/office/drawing/2014/main" id="{FCF2A6A0-4DAF-44A6-B938-EDE5FD50C2F5}"/>
              </a:ext>
            </a:extLst>
          </p:cNvPr>
          <p:cNvPicPr>
            <a:picLocks noRot="1" noChangeAspect="1"/>
          </p:cNvPicPr>
          <p:nvPr>
            <a:videoFile r:link="rId1"/>
          </p:nvPr>
        </p:nvPicPr>
        <p:blipFill>
          <a:blip r:embed="rId6"/>
          <a:stretch>
            <a:fillRect/>
          </a:stretch>
        </p:blipFill>
        <p:spPr>
          <a:xfrm>
            <a:off x="952090" y="1447800"/>
            <a:ext cx="3551084" cy="2006363"/>
          </a:xfrm>
          <a:prstGeom prst="rect">
            <a:avLst/>
          </a:prstGeom>
        </p:spPr>
      </p:pic>
      <p:pic>
        <p:nvPicPr>
          <p:cNvPr id="10" name="Online Media 9" title="A Journey Through Mass: Concluding Rites with Fr Chris Gorton">
            <a:hlinkClick r:id="" action="ppaction://media"/>
            <a:extLst>
              <a:ext uri="{FF2B5EF4-FFF2-40B4-BE49-F238E27FC236}">
                <a16:creationId xmlns:a16="http://schemas.microsoft.com/office/drawing/2014/main" id="{62E19098-F2C4-4FDF-BEA7-F37E918CE1DB}"/>
              </a:ext>
            </a:extLst>
          </p:cNvPr>
          <p:cNvPicPr>
            <a:picLocks noRot="1" noChangeAspect="1"/>
          </p:cNvPicPr>
          <p:nvPr>
            <a:videoFile r:link="rId2"/>
          </p:nvPr>
        </p:nvPicPr>
        <p:blipFill>
          <a:blip r:embed="rId7"/>
          <a:stretch>
            <a:fillRect/>
          </a:stretch>
        </p:blipFill>
        <p:spPr>
          <a:xfrm>
            <a:off x="952090" y="3552313"/>
            <a:ext cx="3551084" cy="2006362"/>
          </a:xfrm>
          <a:prstGeom prst="rect">
            <a:avLst/>
          </a:prstGeom>
        </p:spPr>
      </p:pic>
    </p:spTree>
    <p:extLst>
      <p:ext uri="{BB962C8B-B14F-4D97-AF65-F5344CB8AC3E}">
        <p14:creationId xmlns:p14="http://schemas.microsoft.com/office/powerpoint/2010/main" val="2180720170"/>
      </p:ext>
    </p:extLst>
  </p:cSld>
  <p:clrMapOvr>
    <a:masterClrMapping/>
  </p:clrMapOvr>
  <p:timing>
    <p:tnLst>
      <p:par>
        <p:cTn id="1" dur="indefinite" restart="never" nodeType="tmRoot">
          <p:childTnLst>
            <p:video>
              <p:cMediaNode vol="80000">
                <p:cTn id="2" fill="hold" display="0">
                  <p:stCondLst>
                    <p:cond delay="indefinite"/>
                  </p:stCondLst>
                </p:cTn>
                <p:tgtEl>
                  <p:spTgt spid="4"/>
                </p:tgtEl>
              </p:cMediaNode>
            </p:video>
            <p:video>
              <p:cMediaNode vol="80000">
                <p:cTn id="3" fill="hold" display="0">
                  <p:stCondLst>
                    <p:cond delay="indefinite"/>
                  </p:stCondLst>
                </p:cTn>
                <p:tgtEl>
                  <p:spTgt spid="10"/>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8127</TotalTime>
  <Words>1730</Words>
  <Application>Microsoft Office PowerPoint</Application>
  <PresentationFormat>Widescreen</PresentationFormat>
  <Paragraphs>145</Paragraphs>
  <Slides>30</Slides>
  <Notes>1</Notes>
  <HiddenSlides>0</HiddenSlides>
  <MMClips>13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Sacrifice</vt:lpstr>
      <vt:lpstr>PowerPoint Presentation</vt:lpstr>
      <vt:lpstr>Mass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Griffin</dc:creator>
  <cp:lastModifiedBy>John Griffin</cp:lastModifiedBy>
  <cp:revision>71</cp:revision>
  <dcterms:created xsi:type="dcterms:W3CDTF">2021-03-09T17:12:56Z</dcterms:created>
  <dcterms:modified xsi:type="dcterms:W3CDTF">2021-06-29T14:41:28Z</dcterms:modified>
</cp:coreProperties>
</file>