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6" r:id="rId2"/>
    <p:sldId id="258" r:id="rId3"/>
    <p:sldId id="259" r:id="rId4"/>
    <p:sldId id="295" r:id="rId5"/>
    <p:sldId id="296" r:id="rId6"/>
    <p:sldId id="257" r:id="rId7"/>
    <p:sldId id="315" r:id="rId8"/>
    <p:sldId id="317" r:id="rId9"/>
    <p:sldId id="303" r:id="rId10"/>
    <p:sldId id="304" r:id="rId11"/>
    <p:sldId id="302" r:id="rId12"/>
    <p:sldId id="305" r:id="rId13"/>
    <p:sldId id="306" r:id="rId14"/>
    <p:sldId id="307" r:id="rId15"/>
    <p:sldId id="308" r:id="rId16"/>
    <p:sldId id="309" r:id="rId17"/>
    <p:sldId id="301" r:id="rId18"/>
    <p:sldId id="310" r:id="rId19"/>
    <p:sldId id="297" r:id="rId20"/>
    <p:sldId id="311" r:id="rId21"/>
    <p:sldId id="312" r:id="rId22"/>
    <p:sldId id="313" r:id="rId23"/>
    <p:sldId id="31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659B"/>
    <a:srgbClr val="0E252B"/>
    <a:srgbClr val="FFCC00"/>
    <a:srgbClr val="003DA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EE3C7-AAB7-4D1C-AE06-456E5649D1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4135DED-E66E-4C4B-8A94-21734EF91C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D7DCB3E-8A9E-46B2-98CC-EC4A7054A179}"/>
              </a:ext>
            </a:extLst>
          </p:cNvPr>
          <p:cNvSpPr>
            <a:spLocks noGrp="1"/>
          </p:cNvSpPr>
          <p:nvPr>
            <p:ph type="dt" sz="half" idx="10"/>
          </p:nvPr>
        </p:nvSpPr>
        <p:spPr/>
        <p:txBody>
          <a:bodyPr/>
          <a:lstStyle/>
          <a:p>
            <a:fld id="{4D1F0801-CB5D-4432-A65B-676A93D42997}" type="datetimeFigureOut">
              <a:rPr lang="en-GB" smtClean="0"/>
              <a:t>01/11/2021</a:t>
            </a:fld>
            <a:endParaRPr lang="en-GB"/>
          </a:p>
        </p:txBody>
      </p:sp>
      <p:sp>
        <p:nvSpPr>
          <p:cNvPr id="5" name="Footer Placeholder 4">
            <a:extLst>
              <a:ext uri="{FF2B5EF4-FFF2-40B4-BE49-F238E27FC236}">
                <a16:creationId xmlns:a16="http://schemas.microsoft.com/office/drawing/2014/main" id="{BB185751-361A-4E91-9E81-38DCA439DC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1AA39B-B211-4E86-B778-DE618B5F25BD}"/>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12392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9E1AD-7A03-4B32-B74A-D286486051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510595-9942-40DD-9DE7-D39B7BB2E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6EF9C9-71B3-4F2F-B628-F0061624E088}"/>
              </a:ext>
            </a:extLst>
          </p:cNvPr>
          <p:cNvSpPr>
            <a:spLocks noGrp="1"/>
          </p:cNvSpPr>
          <p:nvPr>
            <p:ph type="dt" sz="half" idx="10"/>
          </p:nvPr>
        </p:nvSpPr>
        <p:spPr/>
        <p:txBody>
          <a:bodyPr/>
          <a:lstStyle/>
          <a:p>
            <a:fld id="{4D1F0801-CB5D-4432-A65B-676A93D42997}" type="datetimeFigureOut">
              <a:rPr lang="en-GB" smtClean="0"/>
              <a:t>01/11/2021</a:t>
            </a:fld>
            <a:endParaRPr lang="en-GB"/>
          </a:p>
        </p:txBody>
      </p:sp>
      <p:sp>
        <p:nvSpPr>
          <p:cNvPr id="5" name="Footer Placeholder 4">
            <a:extLst>
              <a:ext uri="{FF2B5EF4-FFF2-40B4-BE49-F238E27FC236}">
                <a16:creationId xmlns:a16="http://schemas.microsoft.com/office/drawing/2014/main" id="{2234393A-F534-4ECB-ACA4-D721C57F3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53E95D-7915-4373-A814-7208071F6463}"/>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94462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BF4A57-E224-48E4-A35A-50FCFF8081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0784FE-EA0A-4DE5-BE51-5954F4EBE6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C71255-37D9-4427-B63D-8FB315ECABB6}"/>
              </a:ext>
            </a:extLst>
          </p:cNvPr>
          <p:cNvSpPr>
            <a:spLocks noGrp="1"/>
          </p:cNvSpPr>
          <p:nvPr>
            <p:ph type="dt" sz="half" idx="10"/>
          </p:nvPr>
        </p:nvSpPr>
        <p:spPr/>
        <p:txBody>
          <a:bodyPr/>
          <a:lstStyle/>
          <a:p>
            <a:fld id="{4D1F0801-CB5D-4432-A65B-676A93D42997}" type="datetimeFigureOut">
              <a:rPr lang="en-GB" smtClean="0"/>
              <a:t>01/11/2021</a:t>
            </a:fld>
            <a:endParaRPr lang="en-GB"/>
          </a:p>
        </p:txBody>
      </p:sp>
      <p:sp>
        <p:nvSpPr>
          <p:cNvPr id="5" name="Footer Placeholder 4">
            <a:extLst>
              <a:ext uri="{FF2B5EF4-FFF2-40B4-BE49-F238E27FC236}">
                <a16:creationId xmlns:a16="http://schemas.microsoft.com/office/drawing/2014/main" id="{1FC2C0B2-7BB8-40D3-94BF-9B3550B93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FBD225-D223-417F-983A-2855C54E2B06}"/>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66518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0327-BF05-4958-AC1E-1BD4316E6A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A953A5-A063-4583-B2D9-EEF1EA4F95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C859C-A2FE-4776-A92A-5C574A2FDC68}"/>
              </a:ext>
            </a:extLst>
          </p:cNvPr>
          <p:cNvSpPr>
            <a:spLocks noGrp="1"/>
          </p:cNvSpPr>
          <p:nvPr>
            <p:ph type="dt" sz="half" idx="10"/>
          </p:nvPr>
        </p:nvSpPr>
        <p:spPr/>
        <p:txBody>
          <a:bodyPr/>
          <a:lstStyle/>
          <a:p>
            <a:fld id="{4D1F0801-CB5D-4432-A65B-676A93D42997}" type="datetimeFigureOut">
              <a:rPr lang="en-GB" smtClean="0"/>
              <a:t>01/11/2021</a:t>
            </a:fld>
            <a:endParaRPr lang="en-GB"/>
          </a:p>
        </p:txBody>
      </p:sp>
      <p:sp>
        <p:nvSpPr>
          <p:cNvPr id="5" name="Footer Placeholder 4">
            <a:extLst>
              <a:ext uri="{FF2B5EF4-FFF2-40B4-BE49-F238E27FC236}">
                <a16:creationId xmlns:a16="http://schemas.microsoft.com/office/drawing/2014/main" id="{97768359-3AA9-4DF9-B1FD-D167025566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B9E961-D7EB-46D8-AD54-4C6333BD63F8}"/>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378701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6E7C-BB9E-4B31-A21A-647B81E7EA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FDAA65E-96DD-48A1-B967-CC0808DF9A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8D78A0-51B2-401B-B78A-201868365EF0}"/>
              </a:ext>
            </a:extLst>
          </p:cNvPr>
          <p:cNvSpPr>
            <a:spLocks noGrp="1"/>
          </p:cNvSpPr>
          <p:nvPr>
            <p:ph type="dt" sz="half" idx="10"/>
          </p:nvPr>
        </p:nvSpPr>
        <p:spPr/>
        <p:txBody>
          <a:bodyPr/>
          <a:lstStyle/>
          <a:p>
            <a:fld id="{4D1F0801-CB5D-4432-A65B-676A93D42997}" type="datetimeFigureOut">
              <a:rPr lang="en-GB" smtClean="0"/>
              <a:t>01/11/2021</a:t>
            </a:fld>
            <a:endParaRPr lang="en-GB"/>
          </a:p>
        </p:txBody>
      </p:sp>
      <p:sp>
        <p:nvSpPr>
          <p:cNvPr id="5" name="Footer Placeholder 4">
            <a:extLst>
              <a:ext uri="{FF2B5EF4-FFF2-40B4-BE49-F238E27FC236}">
                <a16:creationId xmlns:a16="http://schemas.microsoft.com/office/drawing/2014/main" id="{3C5C4E17-C7E8-4F6A-AAD3-130B2AB293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84AA39-B505-42B6-9343-F130030709BF}"/>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790822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31E88-FDCD-4362-B92E-4FDB564130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F2649A-8098-4738-ACD2-7D8C137107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BE624D-0673-4423-8373-3F3DC25B18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31BCEE-8F2E-4119-BA24-2B7975B4BC52}"/>
              </a:ext>
            </a:extLst>
          </p:cNvPr>
          <p:cNvSpPr>
            <a:spLocks noGrp="1"/>
          </p:cNvSpPr>
          <p:nvPr>
            <p:ph type="dt" sz="half" idx="10"/>
          </p:nvPr>
        </p:nvSpPr>
        <p:spPr/>
        <p:txBody>
          <a:bodyPr/>
          <a:lstStyle/>
          <a:p>
            <a:fld id="{4D1F0801-CB5D-4432-A65B-676A93D42997}" type="datetimeFigureOut">
              <a:rPr lang="en-GB" smtClean="0"/>
              <a:t>01/11/2021</a:t>
            </a:fld>
            <a:endParaRPr lang="en-GB"/>
          </a:p>
        </p:txBody>
      </p:sp>
      <p:sp>
        <p:nvSpPr>
          <p:cNvPr id="6" name="Footer Placeholder 5">
            <a:extLst>
              <a:ext uri="{FF2B5EF4-FFF2-40B4-BE49-F238E27FC236}">
                <a16:creationId xmlns:a16="http://schemas.microsoft.com/office/drawing/2014/main" id="{46459309-1994-44ED-88FC-23F12EF6DA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7E7044-6512-4A86-B25E-3B576FE143A4}"/>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39356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C01E6-1155-47AB-844E-4A26EB1633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EF83A1-988C-4687-A7F3-4474EFCE89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E4770E-9BC8-41BE-95CB-FA26CF6AA9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ACCDD1-8F7F-4CE7-BCD4-A2EFE32780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0D47B4-664D-4CA3-9B79-0344B79927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30977D-9EC4-4B1D-8E11-E488282B8FFB}"/>
              </a:ext>
            </a:extLst>
          </p:cNvPr>
          <p:cNvSpPr>
            <a:spLocks noGrp="1"/>
          </p:cNvSpPr>
          <p:nvPr>
            <p:ph type="dt" sz="half" idx="10"/>
          </p:nvPr>
        </p:nvSpPr>
        <p:spPr/>
        <p:txBody>
          <a:bodyPr/>
          <a:lstStyle/>
          <a:p>
            <a:fld id="{4D1F0801-CB5D-4432-A65B-676A93D42997}" type="datetimeFigureOut">
              <a:rPr lang="en-GB" smtClean="0"/>
              <a:t>01/11/2021</a:t>
            </a:fld>
            <a:endParaRPr lang="en-GB"/>
          </a:p>
        </p:txBody>
      </p:sp>
      <p:sp>
        <p:nvSpPr>
          <p:cNvPr id="8" name="Footer Placeholder 7">
            <a:extLst>
              <a:ext uri="{FF2B5EF4-FFF2-40B4-BE49-F238E27FC236}">
                <a16:creationId xmlns:a16="http://schemas.microsoft.com/office/drawing/2014/main" id="{758C72A7-BB1C-4322-8C79-8EE2322A18B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F86D3A2-4B31-4B29-A5CA-EBEA74F9292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56490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15B47-9B4A-4488-A444-FB398A359A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707D5C6-853A-4883-970D-10DB57A952CB}"/>
              </a:ext>
            </a:extLst>
          </p:cNvPr>
          <p:cNvSpPr>
            <a:spLocks noGrp="1"/>
          </p:cNvSpPr>
          <p:nvPr>
            <p:ph type="dt" sz="half" idx="10"/>
          </p:nvPr>
        </p:nvSpPr>
        <p:spPr/>
        <p:txBody>
          <a:bodyPr/>
          <a:lstStyle/>
          <a:p>
            <a:fld id="{4D1F0801-CB5D-4432-A65B-676A93D42997}" type="datetimeFigureOut">
              <a:rPr lang="en-GB" smtClean="0"/>
              <a:t>01/11/2021</a:t>
            </a:fld>
            <a:endParaRPr lang="en-GB"/>
          </a:p>
        </p:txBody>
      </p:sp>
      <p:sp>
        <p:nvSpPr>
          <p:cNvPr id="4" name="Footer Placeholder 3">
            <a:extLst>
              <a:ext uri="{FF2B5EF4-FFF2-40B4-BE49-F238E27FC236}">
                <a16:creationId xmlns:a16="http://schemas.microsoft.com/office/drawing/2014/main" id="{F42DF8A4-15E2-4E4C-B364-9675A71B339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FD57A4-BED5-4F3F-B5C5-315734F403F1}"/>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189862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336E6-7B0C-4C5F-9748-E36618276986}"/>
              </a:ext>
            </a:extLst>
          </p:cNvPr>
          <p:cNvSpPr>
            <a:spLocks noGrp="1"/>
          </p:cNvSpPr>
          <p:nvPr>
            <p:ph type="dt" sz="half" idx="10"/>
          </p:nvPr>
        </p:nvSpPr>
        <p:spPr/>
        <p:txBody>
          <a:bodyPr/>
          <a:lstStyle/>
          <a:p>
            <a:fld id="{4D1F0801-CB5D-4432-A65B-676A93D42997}" type="datetimeFigureOut">
              <a:rPr lang="en-GB" smtClean="0"/>
              <a:t>01/11/2021</a:t>
            </a:fld>
            <a:endParaRPr lang="en-GB"/>
          </a:p>
        </p:txBody>
      </p:sp>
      <p:sp>
        <p:nvSpPr>
          <p:cNvPr id="3" name="Footer Placeholder 2">
            <a:extLst>
              <a:ext uri="{FF2B5EF4-FFF2-40B4-BE49-F238E27FC236}">
                <a16:creationId xmlns:a16="http://schemas.microsoft.com/office/drawing/2014/main" id="{78B3C3A6-D329-449A-8D91-A9470D32BDF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869F15-F54E-4725-BCAF-1B63DBAF6E82}"/>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46473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EC20B-EAB1-42AE-B63D-F2FE46C191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D6BB56-5499-4917-A5CA-463D9CA1EA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858C04-B3B2-4E71-8B6E-5D0C0EA42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F35DB7-A917-441D-BF7B-D2D5A9A10BC3}"/>
              </a:ext>
            </a:extLst>
          </p:cNvPr>
          <p:cNvSpPr>
            <a:spLocks noGrp="1"/>
          </p:cNvSpPr>
          <p:nvPr>
            <p:ph type="dt" sz="half" idx="10"/>
          </p:nvPr>
        </p:nvSpPr>
        <p:spPr/>
        <p:txBody>
          <a:bodyPr/>
          <a:lstStyle/>
          <a:p>
            <a:fld id="{4D1F0801-CB5D-4432-A65B-676A93D42997}" type="datetimeFigureOut">
              <a:rPr lang="en-GB" smtClean="0"/>
              <a:t>01/11/2021</a:t>
            </a:fld>
            <a:endParaRPr lang="en-GB"/>
          </a:p>
        </p:txBody>
      </p:sp>
      <p:sp>
        <p:nvSpPr>
          <p:cNvPr id="6" name="Footer Placeholder 5">
            <a:extLst>
              <a:ext uri="{FF2B5EF4-FFF2-40B4-BE49-F238E27FC236}">
                <a16:creationId xmlns:a16="http://schemas.microsoft.com/office/drawing/2014/main" id="{EF8AE488-EA5F-45A7-A0F7-47E9EF6FD3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F178E8-D4E4-40AD-9801-30CAF86F639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92956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56F9A-2824-49DA-B41C-3F74C17693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1CF6BE-FD0A-4831-9A45-58D02895AA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5E3C20-16F7-42F9-A42A-FE9EAB651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5F8822-8B8F-40E1-A1F1-0BB6669C14FD}"/>
              </a:ext>
            </a:extLst>
          </p:cNvPr>
          <p:cNvSpPr>
            <a:spLocks noGrp="1"/>
          </p:cNvSpPr>
          <p:nvPr>
            <p:ph type="dt" sz="half" idx="10"/>
          </p:nvPr>
        </p:nvSpPr>
        <p:spPr/>
        <p:txBody>
          <a:bodyPr/>
          <a:lstStyle/>
          <a:p>
            <a:fld id="{4D1F0801-CB5D-4432-A65B-676A93D42997}" type="datetimeFigureOut">
              <a:rPr lang="en-GB" smtClean="0"/>
              <a:t>01/11/2021</a:t>
            </a:fld>
            <a:endParaRPr lang="en-GB"/>
          </a:p>
        </p:txBody>
      </p:sp>
      <p:sp>
        <p:nvSpPr>
          <p:cNvPr id="6" name="Footer Placeholder 5">
            <a:extLst>
              <a:ext uri="{FF2B5EF4-FFF2-40B4-BE49-F238E27FC236}">
                <a16:creationId xmlns:a16="http://schemas.microsoft.com/office/drawing/2014/main" id="{C7BC5B24-8EE5-4B9B-A656-CA5E9788B5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901F9B-BF47-49FD-8CE9-01620C206407}"/>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85028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4659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D49F4E-6069-49F3-9C15-A0C3D601B9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D6046E-174B-4092-B010-C6E12F5580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BB518F-D012-49D4-98CB-BD3C99BCF3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F0801-CB5D-4432-A65B-676A93D42997}" type="datetimeFigureOut">
              <a:rPr lang="en-GB" smtClean="0"/>
              <a:t>01/11/2021</a:t>
            </a:fld>
            <a:endParaRPr lang="en-GB"/>
          </a:p>
        </p:txBody>
      </p:sp>
      <p:sp>
        <p:nvSpPr>
          <p:cNvPr id="5" name="Footer Placeholder 4">
            <a:extLst>
              <a:ext uri="{FF2B5EF4-FFF2-40B4-BE49-F238E27FC236}">
                <a16:creationId xmlns:a16="http://schemas.microsoft.com/office/drawing/2014/main" id="{E71127B8-7AD5-4F8D-A90D-3E7E832277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E8B9BC-FB32-4BE4-8960-EF0AD30AF6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F0303-CABC-4E1C-BD8A-1E704EDC69A4}" type="slidenum">
              <a:rPr lang="en-GB" smtClean="0"/>
              <a:t>‹#›</a:t>
            </a:fld>
            <a:endParaRPr lang="en-GB"/>
          </a:p>
        </p:txBody>
      </p:sp>
    </p:spTree>
    <p:extLst>
      <p:ext uri="{BB962C8B-B14F-4D97-AF65-F5344CB8AC3E}">
        <p14:creationId xmlns:p14="http://schemas.microsoft.com/office/powerpoint/2010/main" val="2001189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g5NK4fHLkC0?feature=oembed" TargetMode="Externa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mwRMT2_pi9c?feature=oembed" TargetMode="Externa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o1RhLX4bow8?feature=oembed" TargetMode="Externa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https://www.youtube.com/embed/8rYYd6nRurg?feature=oembed" TargetMode="External"/><Relationship Id="rId5" Type="http://schemas.openxmlformats.org/officeDocument/2006/relationships/image" Target="../media/image25.jpe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Layout" Target="../slideLayouts/slideLayout2.xml"/><Relationship Id="rId1" Type="http://schemas.openxmlformats.org/officeDocument/2006/relationships/video" Target="https://www.youtube.com/embed/XcOwjYPozi0?feature=oembed" TargetMode="External"/><Relationship Id="rId5" Type="http://schemas.openxmlformats.org/officeDocument/2006/relationships/image" Target="../media/image28.jpe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video" Target="https://www.youtube.com/embed/1WkFWfjoRPQ?feature=oembed" TargetMode="External"/><Relationship Id="rId5" Type="http://schemas.openxmlformats.org/officeDocument/2006/relationships/image" Target="../media/image6.jpe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video" Target="https://www.youtube.com/embed/nXZVhWaPJ20?feature=oembed" TargetMode="External"/><Relationship Id="rId5" Type="http://schemas.openxmlformats.org/officeDocument/2006/relationships/image" Target="../media/image8.jpe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video" Target="https://www.youtube.com/embed/qEMtY9xLgz4?feature=oembed" TargetMode="Externa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898358" y="5401801"/>
            <a:ext cx="10363199" cy="1077218"/>
          </a:xfrm>
          <a:prstGeom prst="rect">
            <a:avLst/>
          </a:prstGeom>
          <a:noFill/>
        </p:spPr>
        <p:txBody>
          <a:bodyPr wrap="square" rtlCol="0">
            <a:spAutoFit/>
          </a:bodyPr>
          <a:lstStyle/>
          <a:p>
            <a:pPr algn="ctr"/>
            <a:r>
              <a:rPr lang="en-GB" sz="3200" b="1" dirty="0">
                <a:solidFill>
                  <a:schemeClr val="bg1"/>
                </a:solidFill>
                <a:latin typeface="Trebuchet MS" panose="020B0603020202020204" pitchFamily="34" charset="0"/>
                <a:cs typeface="Cavolini" panose="020B0502040204020203" pitchFamily="66" charset="0"/>
              </a:rPr>
              <a:t>Session 19</a:t>
            </a:r>
          </a:p>
          <a:p>
            <a:pPr algn="ctr"/>
            <a:r>
              <a:rPr lang="en-GB" sz="3200" dirty="0">
                <a:solidFill>
                  <a:schemeClr val="bg1"/>
                </a:solidFill>
                <a:latin typeface="Trebuchet MS" panose="020B0603020202020204" pitchFamily="34" charset="0"/>
                <a:cs typeface="Cavolini" panose="020B0502040204020203" pitchFamily="66" charset="0"/>
              </a:rPr>
              <a:t> Making the journey with Love</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1457791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2FFB6BA3-3341-4160-87D9-8D02A76F01B9}"/>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Main Input</a:t>
            </a:r>
          </a:p>
        </p:txBody>
      </p:sp>
      <p:sp>
        <p:nvSpPr>
          <p:cNvPr id="7" name="TextBox 6">
            <a:extLst>
              <a:ext uri="{FF2B5EF4-FFF2-40B4-BE49-F238E27FC236}">
                <a16:creationId xmlns:a16="http://schemas.microsoft.com/office/drawing/2014/main" id="{E3664420-F848-4CB4-82A1-29769EACD09B}"/>
              </a:ext>
            </a:extLst>
          </p:cNvPr>
          <p:cNvSpPr txBox="1"/>
          <p:nvPr/>
        </p:nvSpPr>
        <p:spPr>
          <a:xfrm>
            <a:off x="1820780" y="5576077"/>
            <a:ext cx="9258148" cy="1015663"/>
          </a:xfrm>
          <a:prstGeom prst="rect">
            <a:avLst/>
          </a:prstGeom>
          <a:noFill/>
        </p:spPr>
        <p:txBody>
          <a:bodyPr wrap="square">
            <a:spAutoFit/>
          </a:bodyPr>
          <a:lstStyle/>
          <a:p>
            <a:r>
              <a:rPr lang="en-GB" sz="2000" b="1" baseline="30000" dirty="0">
                <a:solidFill>
                  <a:schemeClr val="bg1"/>
                </a:solidFill>
                <a:latin typeface="Trebuchet MS" panose="020B0603020202020204" pitchFamily="34" charset="0"/>
              </a:rPr>
              <a:t>“</a:t>
            </a:r>
            <a:r>
              <a:rPr lang="en-GB" sz="2000" b="0" i="0" dirty="0">
                <a:solidFill>
                  <a:schemeClr val="bg1"/>
                </a:solidFill>
                <a:effectLst/>
                <a:latin typeface="Trebuchet MS" panose="020B0603020202020204" pitchFamily="34" charset="0"/>
              </a:rPr>
              <a:t>Therefore welcome one another as Christ has welcomed you, for the glory of </a:t>
            </a:r>
            <a:r>
              <a:rPr lang="en-GB" sz="2000" dirty="0">
                <a:solidFill>
                  <a:schemeClr val="bg1"/>
                </a:solidFill>
                <a:latin typeface="Trebuchet MS" panose="020B0603020202020204" pitchFamily="34" charset="0"/>
              </a:rPr>
              <a:t>God.” Romans 15:7</a:t>
            </a:r>
          </a:p>
          <a:p>
            <a:pPr algn="l"/>
            <a:endParaRPr lang="en-GB" sz="2000" b="0" i="0" dirty="0">
              <a:solidFill>
                <a:schemeClr val="bg1"/>
              </a:solidFill>
              <a:effectLst/>
              <a:latin typeface="Trebuchet MS" panose="020B0603020202020204" pitchFamily="34" charset="0"/>
            </a:endParaRPr>
          </a:p>
        </p:txBody>
      </p:sp>
      <p:pic>
        <p:nvPicPr>
          <p:cNvPr id="2" name="Online Media 1" title="Bishop Barron on Love and Tolerance">
            <a:hlinkClick r:id="" action="ppaction://media"/>
            <a:extLst>
              <a:ext uri="{FF2B5EF4-FFF2-40B4-BE49-F238E27FC236}">
                <a16:creationId xmlns:a16="http://schemas.microsoft.com/office/drawing/2014/main" id="{9DA90D8B-8DEC-4455-B34E-34289E5CA611}"/>
              </a:ext>
            </a:extLst>
          </p:cNvPr>
          <p:cNvPicPr>
            <a:picLocks noRot="1" noChangeAspect="1"/>
          </p:cNvPicPr>
          <p:nvPr>
            <a:videoFile r:link="rId1"/>
          </p:nvPr>
        </p:nvPicPr>
        <p:blipFill>
          <a:blip r:embed="rId4"/>
          <a:stretch>
            <a:fillRect/>
          </a:stretch>
        </p:blipFill>
        <p:spPr>
          <a:xfrm>
            <a:off x="2771912" y="1244660"/>
            <a:ext cx="6371683" cy="3600000"/>
          </a:xfrm>
          <a:prstGeom prst="rect">
            <a:avLst/>
          </a:prstGeom>
        </p:spPr>
      </p:pic>
    </p:spTree>
    <p:extLst>
      <p:ext uri="{BB962C8B-B14F-4D97-AF65-F5344CB8AC3E}">
        <p14:creationId xmlns:p14="http://schemas.microsoft.com/office/powerpoint/2010/main" val="120306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2FFB6BA3-3341-4160-87D9-8D02A76F01B9}"/>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Reflection</a:t>
            </a:r>
          </a:p>
        </p:txBody>
      </p:sp>
      <p:sp>
        <p:nvSpPr>
          <p:cNvPr id="7" name="TextBox 6">
            <a:extLst>
              <a:ext uri="{FF2B5EF4-FFF2-40B4-BE49-F238E27FC236}">
                <a16:creationId xmlns:a16="http://schemas.microsoft.com/office/drawing/2014/main" id="{E3664420-F848-4CB4-82A1-29769EACD09B}"/>
              </a:ext>
            </a:extLst>
          </p:cNvPr>
          <p:cNvSpPr txBox="1"/>
          <p:nvPr/>
        </p:nvSpPr>
        <p:spPr>
          <a:xfrm>
            <a:off x="860891" y="5075186"/>
            <a:ext cx="9258148" cy="1200329"/>
          </a:xfrm>
          <a:prstGeom prst="rect">
            <a:avLst/>
          </a:prstGeom>
          <a:noFill/>
        </p:spPr>
        <p:txBody>
          <a:bodyPr wrap="square">
            <a:spAutoFit/>
          </a:bodyPr>
          <a:lstStyle/>
          <a:p>
            <a:pPr algn="ctr"/>
            <a:r>
              <a:rPr lang="en-GB" b="0" i="0" dirty="0">
                <a:solidFill>
                  <a:schemeClr val="bg1"/>
                </a:solidFill>
                <a:effectLst/>
                <a:latin typeface="Trebuchet MS" panose="020B0603020202020204" pitchFamily="34" charset="0"/>
              </a:rPr>
              <a:t>“Praise the Lord all nations</a:t>
            </a:r>
            <a:br>
              <a:rPr lang="en-GB" dirty="0">
                <a:solidFill>
                  <a:schemeClr val="bg1"/>
                </a:solidFill>
                <a:latin typeface="Trebuchet MS" panose="020B0603020202020204" pitchFamily="34" charset="0"/>
              </a:rPr>
            </a:br>
            <a:r>
              <a:rPr lang="en-GB" b="0" i="0" dirty="0">
                <a:solidFill>
                  <a:schemeClr val="bg1"/>
                </a:solidFill>
                <a:effectLst/>
                <a:latin typeface="Trebuchet MS" panose="020B0603020202020204" pitchFamily="34" charset="0"/>
              </a:rPr>
              <a:t>Lift Him up all people </a:t>
            </a:r>
          </a:p>
          <a:p>
            <a:pPr algn="ctr"/>
            <a:r>
              <a:rPr lang="en-GB" b="0" i="0" dirty="0">
                <a:solidFill>
                  <a:schemeClr val="bg1"/>
                </a:solidFill>
                <a:effectLst/>
                <a:latin typeface="Trebuchet MS" panose="020B0603020202020204" pitchFamily="34" charset="0"/>
              </a:rPr>
              <a:t>For His love to us is great</a:t>
            </a:r>
            <a:br>
              <a:rPr lang="en-GB" dirty="0">
                <a:solidFill>
                  <a:schemeClr val="bg1"/>
                </a:solidFill>
                <a:latin typeface="Trebuchet MS" panose="020B0603020202020204" pitchFamily="34" charset="0"/>
              </a:rPr>
            </a:br>
            <a:r>
              <a:rPr lang="en-GB" b="0" i="0" dirty="0">
                <a:solidFill>
                  <a:schemeClr val="bg1"/>
                </a:solidFill>
                <a:effectLst/>
                <a:latin typeface="Trebuchet MS" panose="020B0603020202020204" pitchFamily="34" charset="0"/>
              </a:rPr>
              <a:t>His faithfulness forever”</a:t>
            </a:r>
            <a:endParaRPr lang="en-GB" dirty="0">
              <a:solidFill>
                <a:schemeClr val="bg1"/>
              </a:solidFill>
              <a:latin typeface="Trebuchet MS" panose="020B0603020202020204" pitchFamily="34" charset="0"/>
            </a:endParaRPr>
          </a:p>
        </p:txBody>
      </p:sp>
      <p:pic>
        <p:nvPicPr>
          <p:cNvPr id="2" name="Online Media 1" title="Laudate Dominum (Taizé Chant)">
            <a:hlinkClick r:id="" action="ppaction://media"/>
            <a:extLst>
              <a:ext uri="{FF2B5EF4-FFF2-40B4-BE49-F238E27FC236}">
                <a16:creationId xmlns:a16="http://schemas.microsoft.com/office/drawing/2014/main" id="{206AD339-3E6F-4BED-BE79-8B6E4120AA2D}"/>
              </a:ext>
            </a:extLst>
          </p:cNvPr>
          <p:cNvPicPr>
            <a:picLocks noRot="1" noChangeAspect="1"/>
          </p:cNvPicPr>
          <p:nvPr>
            <a:videoFile r:link="rId1"/>
          </p:nvPr>
        </p:nvPicPr>
        <p:blipFill>
          <a:blip r:embed="rId4"/>
          <a:stretch>
            <a:fillRect/>
          </a:stretch>
        </p:blipFill>
        <p:spPr>
          <a:xfrm>
            <a:off x="3089965" y="1182649"/>
            <a:ext cx="4800000" cy="3600000"/>
          </a:xfrm>
          <a:prstGeom prst="rect">
            <a:avLst/>
          </a:prstGeom>
        </p:spPr>
      </p:pic>
    </p:spTree>
    <p:extLst>
      <p:ext uri="{BB962C8B-B14F-4D97-AF65-F5344CB8AC3E}">
        <p14:creationId xmlns:p14="http://schemas.microsoft.com/office/powerpoint/2010/main" val="181633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F0A0A782-73E6-4FBD-B256-F80A2A3DD5C9}"/>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0FB345C6-9CB0-4ACC-8351-9F19AA996ACB}"/>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Testimony</a:t>
            </a:r>
          </a:p>
        </p:txBody>
      </p:sp>
      <p:sp>
        <p:nvSpPr>
          <p:cNvPr id="8" name="TextBox 7">
            <a:extLst>
              <a:ext uri="{FF2B5EF4-FFF2-40B4-BE49-F238E27FC236}">
                <a16:creationId xmlns:a16="http://schemas.microsoft.com/office/drawing/2014/main" id="{F090FCC0-801B-4408-9015-BA690D6D8F12}"/>
              </a:ext>
            </a:extLst>
          </p:cNvPr>
          <p:cNvSpPr txBox="1"/>
          <p:nvPr/>
        </p:nvSpPr>
        <p:spPr>
          <a:xfrm>
            <a:off x="2620538" y="5770965"/>
            <a:ext cx="7738946" cy="646331"/>
          </a:xfrm>
          <a:prstGeom prst="rect">
            <a:avLst/>
          </a:prstGeom>
          <a:noFill/>
        </p:spPr>
        <p:txBody>
          <a:bodyPr wrap="square">
            <a:spAutoFit/>
          </a:bodyPr>
          <a:lstStyle/>
          <a:p>
            <a:r>
              <a:rPr lang="en-GB" b="0" i="0" dirty="0">
                <a:solidFill>
                  <a:schemeClr val="bg1"/>
                </a:solidFill>
                <a:effectLst/>
                <a:latin typeface="Trebuchet MS" panose="020B0603020202020204" pitchFamily="34" charset="0"/>
              </a:rPr>
              <a:t>Love must be sincere. Hate what is evil; cling to what is good.</a:t>
            </a:r>
            <a:r>
              <a:rPr lang="en-GB" b="1" i="0" baseline="30000" dirty="0">
                <a:solidFill>
                  <a:schemeClr val="bg1"/>
                </a:solidFill>
                <a:effectLst/>
                <a:latin typeface="Trebuchet MS" panose="020B0603020202020204" pitchFamily="34" charset="0"/>
              </a:rPr>
              <a:t> </a:t>
            </a:r>
            <a:r>
              <a:rPr lang="en-GB" b="0" i="0" dirty="0">
                <a:solidFill>
                  <a:schemeClr val="bg1"/>
                </a:solidFill>
                <a:effectLst/>
                <a:latin typeface="Trebuchet MS" panose="020B0603020202020204" pitchFamily="34" charset="0"/>
              </a:rPr>
              <a:t>Be devoted to one another in love. </a:t>
            </a:r>
            <a:r>
              <a:rPr lang="en-GB" b="0" i="1" dirty="0">
                <a:solidFill>
                  <a:schemeClr val="bg1"/>
                </a:solidFill>
                <a:effectLst/>
                <a:latin typeface="Trebuchet MS" panose="020B0603020202020204" pitchFamily="34" charset="0"/>
              </a:rPr>
              <a:t>Romans 12: 9</a:t>
            </a:r>
            <a:endParaRPr lang="en-GB" i="1" dirty="0">
              <a:solidFill>
                <a:schemeClr val="bg1"/>
              </a:solidFill>
              <a:latin typeface="Trebuchet MS" panose="020B0603020202020204" pitchFamily="34" charset="0"/>
            </a:endParaRPr>
          </a:p>
        </p:txBody>
      </p:sp>
      <p:pic>
        <p:nvPicPr>
          <p:cNvPr id="4" name="Online Media 3" title="Two feet of Love in Action (English)">
            <a:hlinkClick r:id="" action="ppaction://media"/>
            <a:extLst>
              <a:ext uri="{FF2B5EF4-FFF2-40B4-BE49-F238E27FC236}">
                <a16:creationId xmlns:a16="http://schemas.microsoft.com/office/drawing/2014/main" id="{1F641C35-ACF6-4FD5-988A-9890D843C6BC}"/>
              </a:ext>
            </a:extLst>
          </p:cNvPr>
          <p:cNvPicPr>
            <a:picLocks noRot="1" noChangeAspect="1"/>
          </p:cNvPicPr>
          <p:nvPr>
            <a:videoFile r:link="rId1"/>
          </p:nvPr>
        </p:nvPicPr>
        <p:blipFill>
          <a:blip r:embed="rId4"/>
          <a:stretch>
            <a:fillRect/>
          </a:stretch>
        </p:blipFill>
        <p:spPr>
          <a:xfrm>
            <a:off x="3149903" y="1621250"/>
            <a:ext cx="6371681" cy="3600000"/>
          </a:xfrm>
          <a:prstGeom prst="rect">
            <a:avLst/>
          </a:prstGeom>
        </p:spPr>
      </p:pic>
    </p:spTree>
    <p:extLst>
      <p:ext uri="{BB962C8B-B14F-4D97-AF65-F5344CB8AC3E}">
        <p14:creationId xmlns:p14="http://schemas.microsoft.com/office/powerpoint/2010/main" val="30846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1A43-149C-44E0-BA8E-0E21F038125A}"/>
              </a:ext>
            </a:extLst>
          </p:cNvPr>
          <p:cNvSpPr>
            <a:spLocks noGrp="1"/>
          </p:cNvSpPr>
          <p:nvPr>
            <p:ph type="title"/>
          </p:nvPr>
        </p:nvSpPr>
        <p:spPr/>
        <p:txBody>
          <a:bodyPr/>
          <a:lstStyle/>
          <a:p>
            <a:endParaRPr lang="en-GB"/>
          </a:p>
        </p:txBody>
      </p:sp>
      <p:pic>
        <p:nvPicPr>
          <p:cNvPr id="9" name="Content Placeholder 8" descr="A book on a table&#10;&#10;Description automatically generated with medium confidence">
            <a:extLst>
              <a:ext uri="{FF2B5EF4-FFF2-40B4-BE49-F238E27FC236}">
                <a16:creationId xmlns:a16="http://schemas.microsoft.com/office/drawing/2014/main" id="{98D69EA9-B0DF-4F5E-9ED8-04833B3C04A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5000"/>
          <a:stretch/>
        </p:blipFill>
        <p:spPr>
          <a:xfrm>
            <a:off x="0" y="0"/>
            <a:ext cx="12192000" cy="6858000"/>
          </a:xfrm>
        </p:spPr>
      </p:pic>
      <p:sp>
        <p:nvSpPr>
          <p:cNvPr id="10" name="TextBox 9">
            <a:extLst>
              <a:ext uri="{FF2B5EF4-FFF2-40B4-BE49-F238E27FC236}">
                <a16:creationId xmlns:a16="http://schemas.microsoft.com/office/drawing/2014/main" id="{10ACA547-A48D-46E5-84E0-31F7C1629466}"/>
              </a:ext>
            </a:extLst>
          </p:cNvPr>
          <p:cNvSpPr txBox="1"/>
          <p:nvPr/>
        </p:nvSpPr>
        <p:spPr>
          <a:xfrm>
            <a:off x="471780" y="91456"/>
            <a:ext cx="7630258" cy="584775"/>
          </a:xfrm>
          <a:prstGeom prst="rect">
            <a:avLst/>
          </a:prstGeom>
          <a:noFill/>
        </p:spPr>
        <p:txBody>
          <a:bodyPr wrap="square" rtlCol="0">
            <a:spAutoFit/>
          </a:bodyPr>
          <a:lstStyle/>
          <a:p>
            <a:r>
              <a:rPr lang="en-GB" sz="3200" b="1" dirty="0">
                <a:latin typeface="Trebuchet MS" panose="020B0603020202020204" pitchFamily="34" charset="0"/>
              </a:rPr>
              <a:t>Catechism of the Catholic Church</a:t>
            </a:r>
          </a:p>
        </p:txBody>
      </p:sp>
      <p:sp>
        <p:nvSpPr>
          <p:cNvPr id="12" name="TextBox 11">
            <a:extLst>
              <a:ext uri="{FF2B5EF4-FFF2-40B4-BE49-F238E27FC236}">
                <a16:creationId xmlns:a16="http://schemas.microsoft.com/office/drawing/2014/main" id="{CD3B0047-FC6F-4BF7-B064-C41A82B02B6B}"/>
              </a:ext>
            </a:extLst>
          </p:cNvPr>
          <p:cNvSpPr txBox="1"/>
          <p:nvPr/>
        </p:nvSpPr>
        <p:spPr>
          <a:xfrm>
            <a:off x="471780" y="846065"/>
            <a:ext cx="11457444" cy="3970318"/>
          </a:xfrm>
          <a:prstGeom prst="rect">
            <a:avLst/>
          </a:prstGeom>
          <a:noFill/>
        </p:spPr>
        <p:txBody>
          <a:bodyPr wrap="square">
            <a:spAutoFit/>
          </a:bodyPr>
          <a:lstStyle/>
          <a:p>
            <a:pPr marL="400050" indent="-400050" algn="l">
              <a:buAutoNum type="romanUcPeriod"/>
            </a:pPr>
            <a:r>
              <a:rPr lang="en-GB" sz="1400" b="1" i="0" dirty="0">
                <a:solidFill>
                  <a:srgbClr val="000000"/>
                </a:solidFill>
                <a:effectLst/>
                <a:latin typeface="Trebuchet MS" panose="020B0603020202020204" pitchFamily="34" charset="0"/>
              </a:rPr>
              <a:t>The life of man - to know and love God</a:t>
            </a:r>
          </a:p>
          <a:p>
            <a:pPr marL="400050" indent="-400050" algn="l">
              <a:buAutoNum type="romanUcPeriod"/>
            </a:pPr>
            <a:endParaRPr lang="en-GB" sz="1400" b="0" i="0" dirty="0">
              <a:solidFill>
                <a:srgbClr val="000000"/>
              </a:solidFill>
              <a:effectLst/>
              <a:latin typeface="Trebuchet MS" panose="020B0603020202020204" pitchFamily="34" charset="0"/>
            </a:endParaRPr>
          </a:p>
          <a:p>
            <a:pPr algn="l"/>
            <a:r>
              <a:rPr lang="en-GB" sz="1400" b="0" i="0" dirty="0">
                <a:solidFill>
                  <a:srgbClr val="000000"/>
                </a:solidFill>
                <a:effectLst/>
                <a:latin typeface="Trebuchet MS" panose="020B0603020202020204" pitchFamily="34" charset="0"/>
              </a:rPr>
              <a:t>1 God, infinitely perfect and blessed in himself, in a plan of sheer goodness freely created man to make him share in his own blessed life. For this reason, at every time and in every place, God draws close to man. He calls man to seek him, to know him, to love him with all his strength. He calls together all men, scattered and divided by sin, into the unity of his family, the Church. To accomplish this, when the fullness of time had come, God sent his Son as Redeemer and Saviour. In his Son and through him, he invites men to become, in the Holy Spirit, his adopted children and thus heirs of his blessed life.</a:t>
            </a:r>
          </a:p>
          <a:p>
            <a:pPr algn="l"/>
            <a:endParaRPr lang="en-GB" sz="1400" b="0" i="0" dirty="0">
              <a:solidFill>
                <a:srgbClr val="000000"/>
              </a:solidFill>
              <a:effectLst/>
              <a:latin typeface="Trebuchet MS" panose="020B0603020202020204" pitchFamily="34" charset="0"/>
            </a:endParaRPr>
          </a:p>
          <a:p>
            <a:pPr algn="l"/>
            <a:r>
              <a:rPr lang="en-GB" sz="1400" b="0" i="0" dirty="0">
                <a:solidFill>
                  <a:srgbClr val="000000"/>
                </a:solidFill>
                <a:effectLst/>
                <a:latin typeface="Trebuchet MS" panose="020B0603020202020204" pitchFamily="34" charset="0"/>
              </a:rPr>
              <a:t>2 So that this call should resound throughout the world, Christ sent forth the apostles he had chosen, commissioning them to proclaim the gospel: "Go therefore and make disciples of all nations, baptizing them in the name of the Father and of the Son and of the Holy Spirit, teaching them to observe all that I have commanded you; and lo, I am with you always, to the close of the age." Strengthened by this mission, the apostles "went forth and preached everywhere, while the Lord worked with them and confirmed the message by the signs that attended it."</a:t>
            </a:r>
            <a:endParaRPr lang="en-GB" sz="1400" b="0" i="0" baseline="30000" dirty="0">
              <a:solidFill>
                <a:srgbClr val="000000"/>
              </a:solidFill>
              <a:effectLst/>
              <a:latin typeface="Trebuchet MS" panose="020B0603020202020204" pitchFamily="34" charset="0"/>
            </a:endParaRPr>
          </a:p>
          <a:p>
            <a:pPr algn="l"/>
            <a:endParaRPr lang="en-GB" sz="1400" b="0" i="0" dirty="0">
              <a:solidFill>
                <a:srgbClr val="000000"/>
              </a:solidFill>
              <a:effectLst/>
              <a:latin typeface="Trebuchet MS" panose="020B0603020202020204" pitchFamily="34" charset="0"/>
            </a:endParaRPr>
          </a:p>
          <a:p>
            <a:pPr algn="l"/>
            <a:r>
              <a:rPr lang="en-GB" sz="1400" b="0" i="0" dirty="0">
                <a:solidFill>
                  <a:srgbClr val="000000"/>
                </a:solidFill>
                <a:effectLst/>
                <a:latin typeface="Trebuchet MS" panose="020B0603020202020204" pitchFamily="34" charset="0"/>
              </a:rPr>
              <a:t>3 Those who with God's help have welcomed Christ's call and freely responded to it are urged on by love of Christ to proclaim the Good News everywhere in the world. This treasure, received from the apostles, has been faithfully guarded by their successors. All Christ's faithful are called to hand it on from generation to generation, by professing the faith, by living it in fraternal sharing, and by celebrating it in liturgy and prayer.</a:t>
            </a:r>
          </a:p>
        </p:txBody>
      </p:sp>
      <p:pic>
        <p:nvPicPr>
          <p:cNvPr id="13" name="Picture 12" descr="Icon&#10;&#10;Description automatically generated">
            <a:extLst>
              <a:ext uri="{FF2B5EF4-FFF2-40B4-BE49-F238E27FC236}">
                <a16:creationId xmlns:a16="http://schemas.microsoft.com/office/drawing/2014/main" id="{06AEF37C-9963-404E-AB9D-7CB4F808589F}"/>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Tree>
    <p:extLst>
      <p:ext uri="{BB962C8B-B14F-4D97-AF65-F5344CB8AC3E}">
        <p14:creationId xmlns:p14="http://schemas.microsoft.com/office/powerpoint/2010/main" val="2956379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ogo&#10;&#10;Description automatically generated with low confidence">
            <a:extLst>
              <a:ext uri="{FF2B5EF4-FFF2-40B4-BE49-F238E27FC236}">
                <a16:creationId xmlns:a16="http://schemas.microsoft.com/office/drawing/2014/main" id="{B2184AA9-1149-4B47-90DB-476B59B94F36}"/>
              </a:ext>
            </a:extLst>
          </p:cNvPr>
          <p:cNvPicPr>
            <a:picLocks noChangeAspect="1"/>
          </p:cNvPicPr>
          <p:nvPr/>
        </p:nvPicPr>
        <p:blipFill rotWithShape="1">
          <a:blip r:embed="rId2">
            <a:extLst>
              <a:ext uri="{28A0092B-C50C-407E-A947-70E740481C1C}">
                <a14:useLocalDpi xmlns:a14="http://schemas.microsoft.com/office/drawing/2010/main" val="0"/>
              </a:ext>
            </a:extLst>
          </a:blip>
          <a:srcRect l="6433"/>
          <a:stretch/>
        </p:blipFill>
        <p:spPr>
          <a:xfrm>
            <a:off x="0" y="0"/>
            <a:ext cx="12192000" cy="6858000"/>
          </a:xfrm>
          <a:prstGeom prst="rect">
            <a:avLst/>
          </a:prstGeom>
        </p:spPr>
      </p:pic>
      <p:pic>
        <p:nvPicPr>
          <p:cNvPr id="5" name="Picture 4" descr="Icon&#10;&#10;Description automatically generated">
            <a:extLst>
              <a:ext uri="{FF2B5EF4-FFF2-40B4-BE49-F238E27FC236}">
                <a16:creationId xmlns:a16="http://schemas.microsoft.com/office/drawing/2014/main" id="{F0A0A782-73E6-4FBD-B256-F80A2A3DD5C9}"/>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0FB345C6-9CB0-4ACC-8351-9F19AA996ACB}"/>
              </a:ext>
            </a:extLst>
          </p:cNvPr>
          <p:cNvSpPr txBox="1"/>
          <p:nvPr/>
        </p:nvSpPr>
        <p:spPr>
          <a:xfrm>
            <a:off x="616990" y="262485"/>
            <a:ext cx="7630258" cy="646331"/>
          </a:xfrm>
          <a:prstGeom prst="rect">
            <a:avLst/>
          </a:prstGeom>
          <a:noFill/>
        </p:spPr>
        <p:txBody>
          <a:bodyPr wrap="square" rtlCol="0">
            <a:spAutoFit/>
          </a:bodyPr>
          <a:lstStyle/>
          <a:p>
            <a:r>
              <a:rPr lang="en-GB" sz="3600" b="1" dirty="0">
                <a:solidFill>
                  <a:schemeClr val="bg1"/>
                </a:solidFill>
                <a:latin typeface="Trebuchet MS" panose="020B0603020202020204" pitchFamily="34" charset="0"/>
              </a:rPr>
              <a:t>Question</a:t>
            </a:r>
          </a:p>
        </p:txBody>
      </p:sp>
      <p:sp>
        <p:nvSpPr>
          <p:cNvPr id="8" name="TextBox 7">
            <a:extLst>
              <a:ext uri="{FF2B5EF4-FFF2-40B4-BE49-F238E27FC236}">
                <a16:creationId xmlns:a16="http://schemas.microsoft.com/office/drawing/2014/main" id="{50F8E8F9-5C60-4910-9F63-3E73F7E017BF}"/>
              </a:ext>
            </a:extLst>
          </p:cNvPr>
          <p:cNvSpPr txBox="1"/>
          <p:nvPr/>
        </p:nvSpPr>
        <p:spPr>
          <a:xfrm>
            <a:off x="1078832" y="4515419"/>
            <a:ext cx="5554996" cy="912847"/>
          </a:xfrm>
          <a:prstGeom prst="rect">
            <a:avLst/>
          </a:prstGeom>
        </p:spPr>
        <p:txBody>
          <a:bodyPr vert="horz" lIns="91440" tIns="45720" rIns="91440" bIns="45720" rtlCol="0">
            <a:noAutofit/>
          </a:bodyPr>
          <a:lstStyle/>
          <a:p>
            <a:pPr>
              <a:lnSpc>
                <a:spcPct val="90000"/>
              </a:lnSpc>
              <a:spcAft>
                <a:spcPts val="600"/>
              </a:spcAft>
            </a:pPr>
            <a:r>
              <a:rPr lang="en-US" sz="2400" dirty="0">
                <a:solidFill>
                  <a:schemeClr val="bg1"/>
                </a:solidFill>
                <a:latin typeface="Trebuchet MS" panose="020B0603020202020204" pitchFamily="34" charset="0"/>
              </a:rPr>
              <a:t>What does the bible say about love being an action?</a:t>
            </a:r>
          </a:p>
        </p:txBody>
      </p:sp>
      <p:pic>
        <p:nvPicPr>
          <p:cNvPr id="12" name="Picture 11" descr="A picture containing icon&#10;&#10;Description automatically generated">
            <a:extLst>
              <a:ext uri="{FF2B5EF4-FFF2-40B4-BE49-F238E27FC236}">
                <a16:creationId xmlns:a16="http://schemas.microsoft.com/office/drawing/2014/main" id="{5E5A1A08-C458-4B63-94FF-889EB6B4C6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284" y="1429734"/>
            <a:ext cx="5528889" cy="2880000"/>
          </a:xfrm>
          <a:prstGeom prst="rect">
            <a:avLst/>
          </a:prstGeom>
          <a:effectLst>
            <a:glow rad="660400">
              <a:srgbClr val="002060">
                <a:alpha val="40000"/>
              </a:srgbClr>
            </a:glow>
            <a:softEdge rad="342900"/>
          </a:effectLst>
        </p:spPr>
      </p:pic>
    </p:spTree>
    <p:extLst>
      <p:ext uri="{BB962C8B-B14F-4D97-AF65-F5344CB8AC3E}">
        <p14:creationId xmlns:p14="http://schemas.microsoft.com/office/powerpoint/2010/main" val="2575626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92FB99E-B909-4EFC-B24F-EF0640EB8F13}"/>
              </a:ext>
            </a:extLst>
          </p:cNvPr>
          <p:cNvSpPr txBox="1"/>
          <p:nvPr/>
        </p:nvSpPr>
        <p:spPr>
          <a:xfrm>
            <a:off x="640080" y="2872899"/>
            <a:ext cx="4243589" cy="1662525"/>
          </a:xfrm>
          <a:prstGeom prst="rect">
            <a:avLst/>
          </a:prstGeom>
        </p:spPr>
        <p:txBody>
          <a:bodyPr vert="horz" lIns="91440" tIns="45720" rIns="91440" bIns="45720" rtlCol="0">
            <a:normAutofit/>
          </a:bodyPr>
          <a:lstStyle/>
          <a:p>
            <a:pPr>
              <a:lnSpc>
                <a:spcPct val="90000"/>
              </a:lnSpc>
              <a:spcAft>
                <a:spcPts val="600"/>
              </a:spcAft>
            </a:pPr>
            <a:r>
              <a:rPr lang="en-GB" sz="3000" b="0" i="0" dirty="0">
                <a:solidFill>
                  <a:srgbClr val="04659B"/>
                </a:solidFill>
                <a:effectLst/>
                <a:latin typeface="Trebuchet MS" panose="020B0603020202020204" pitchFamily="34" charset="0"/>
              </a:rPr>
              <a:t>Would you sit on this bench?</a:t>
            </a:r>
            <a:endParaRPr lang="en-US" sz="3000" dirty="0">
              <a:solidFill>
                <a:srgbClr val="04659B"/>
              </a:solidFill>
              <a:latin typeface="Trebuchet MS" panose="020B0603020202020204" pitchFamily="34" charset="0"/>
            </a:endParaRPr>
          </a:p>
        </p:txBody>
      </p:sp>
      <p:pic>
        <p:nvPicPr>
          <p:cNvPr id="12" name="Picture 11">
            <a:extLst>
              <a:ext uri="{FF2B5EF4-FFF2-40B4-BE49-F238E27FC236}">
                <a16:creationId xmlns:a16="http://schemas.microsoft.com/office/drawing/2014/main" id="{45A8F772-A2FC-4A98-8D30-8FF33ECD329F}"/>
              </a:ext>
            </a:extLst>
          </p:cNvPr>
          <p:cNvPicPr>
            <a:picLocks noChangeAspect="1"/>
          </p:cNvPicPr>
          <p:nvPr/>
        </p:nvPicPr>
        <p:blipFill>
          <a:blip r:embed="rId2">
            <a:extLst>
              <a:ext uri="{28A0092B-C50C-407E-A947-70E740481C1C}">
                <a14:useLocalDpi xmlns:a14="http://schemas.microsoft.com/office/drawing/2010/main" val="0"/>
              </a:ext>
            </a:extLst>
          </a:blip>
          <a:srcRect l="12308" r="1230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1" name="TextBox 10">
            <a:extLst>
              <a:ext uri="{FF2B5EF4-FFF2-40B4-BE49-F238E27FC236}">
                <a16:creationId xmlns:a16="http://schemas.microsoft.com/office/drawing/2014/main" id="{0C3FE68D-99F8-4C71-B997-622A18FB5274}"/>
              </a:ext>
            </a:extLst>
          </p:cNvPr>
          <p:cNvSpPr txBox="1"/>
          <p:nvPr/>
        </p:nvSpPr>
        <p:spPr>
          <a:xfrm>
            <a:off x="515067" y="25556"/>
            <a:ext cx="4368602" cy="81033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dirty="0">
                <a:solidFill>
                  <a:srgbClr val="04659B"/>
                </a:solidFill>
                <a:latin typeface="Trebuchet MS" panose="020B0603020202020204" pitchFamily="34" charset="0"/>
                <a:ea typeface="+mj-ea"/>
                <a:cs typeface="+mj-cs"/>
              </a:rPr>
              <a:t>Discussion</a:t>
            </a:r>
            <a:r>
              <a:rPr lang="en-US" sz="4400" b="1" dirty="0">
                <a:solidFill>
                  <a:srgbClr val="333739"/>
                </a:solidFill>
                <a:latin typeface="Trebuchet MS" panose="020B0603020202020204" pitchFamily="34" charset="0"/>
                <a:ea typeface="+mj-ea"/>
                <a:cs typeface="+mj-cs"/>
              </a:rPr>
              <a:t> </a:t>
            </a:r>
          </a:p>
        </p:txBody>
      </p:sp>
      <p:sp>
        <p:nvSpPr>
          <p:cNvPr id="7" name="TextBox 6">
            <a:extLst>
              <a:ext uri="{FF2B5EF4-FFF2-40B4-BE49-F238E27FC236}">
                <a16:creationId xmlns:a16="http://schemas.microsoft.com/office/drawing/2014/main" id="{3C840AC2-6ECD-4575-98D6-BE43BDB238A6}"/>
              </a:ext>
            </a:extLst>
          </p:cNvPr>
          <p:cNvSpPr txBox="1"/>
          <p:nvPr/>
        </p:nvSpPr>
        <p:spPr>
          <a:xfrm>
            <a:off x="1820780" y="5512296"/>
            <a:ext cx="3296561" cy="1013487"/>
          </a:xfrm>
          <a:prstGeom prst="rect">
            <a:avLst/>
          </a:prstGeom>
        </p:spPr>
        <p:txBody>
          <a:bodyPr vert="horz" lIns="91440" tIns="45720" rIns="91440" bIns="45720" rtlCol="0">
            <a:normAutofit/>
          </a:bodyPr>
          <a:lstStyle/>
          <a:p>
            <a:pPr algn="ctr">
              <a:lnSpc>
                <a:spcPct val="90000"/>
              </a:lnSpc>
              <a:spcAft>
                <a:spcPts val="600"/>
              </a:spcAft>
            </a:pPr>
            <a:r>
              <a:rPr lang="en-GB" sz="2000" dirty="0">
                <a:solidFill>
                  <a:srgbClr val="FFCC00"/>
                </a:solidFill>
                <a:latin typeface="Trebuchet MS" panose="020B0603020202020204" pitchFamily="34" charset="0"/>
              </a:rPr>
              <a:t>Discuss this is two’s &amp; three’s then feedback to the main group</a:t>
            </a:r>
            <a:endParaRPr lang="en-US" sz="2000" dirty="0">
              <a:solidFill>
                <a:srgbClr val="FFCC00"/>
              </a:solidFill>
              <a:latin typeface="Trebuchet MS" panose="020B0603020202020204" pitchFamily="34" charset="0"/>
            </a:endParaRPr>
          </a:p>
        </p:txBody>
      </p:sp>
      <p:pic>
        <p:nvPicPr>
          <p:cNvPr id="16" name="Picture 15" descr="Icon&#10;&#10;Description automatically generated">
            <a:extLst>
              <a:ext uri="{FF2B5EF4-FFF2-40B4-BE49-F238E27FC236}">
                <a16:creationId xmlns:a16="http://schemas.microsoft.com/office/drawing/2014/main" id="{B50E15B4-E822-4B41-AB52-2C7E78010E45}"/>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Tree>
    <p:extLst>
      <p:ext uri="{BB962C8B-B14F-4D97-AF65-F5344CB8AC3E}">
        <p14:creationId xmlns:p14="http://schemas.microsoft.com/office/powerpoint/2010/main" val="349713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B75D44-B9FA-4C04-9E10-75C1DB55F104}"/>
              </a:ext>
            </a:extLst>
          </p:cNvPr>
          <p:cNvSpPr txBox="1"/>
          <p:nvPr/>
        </p:nvSpPr>
        <p:spPr>
          <a:xfrm>
            <a:off x="3341939" y="118106"/>
            <a:ext cx="8384839" cy="1138773"/>
          </a:xfrm>
          <a:prstGeom prst="rect">
            <a:avLst/>
          </a:prstGeom>
          <a:noFill/>
        </p:spPr>
        <p:txBody>
          <a:bodyPr wrap="square" rtlCol="0">
            <a:spAutoFit/>
          </a:bodyPr>
          <a:lstStyle/>
          <a:p>
            <a:r>
              <a:rPr lang="en-GB" sz="3200" b="1" dirty="0">
                <a:solidFill>
                  <a:srgbClr val="04659B"/>
                </a:solidFill>
                <a:latin typeface="Trebuchet MS" panose="020B0603020202020204" pitchFamily="34" charset="0"/>
              </a:rPr>
              <a:t>Internet Corner - Where to find out more…</a:t>
            </a:r>
          </a:p>
          <a:p>
            <a:endParaRPr lang="en-GB" sz="3600" b="1" dirty="0">
              <a:solidFill>
                <a:srgbClr val="003DA8"/>
              </a:solidFill>
              <a:latin typeface="Trebuchet MS" panose="020B0603020202020204" pitchFamily="34" charset="0"/>
            </a:endParaRPr>
          </a:p>
        </p:txBody>
      </p:sp>
      <p:pic>
        <p:nvPicPr>
          <p:cNvPr id="5" name="Picture 4" descr="Logo, icon&#10;&#10;Description automatically generated">
            <a:extLst>
              <a:ext uri="{FF2B5EF4-FFF2-40B4-BE49-F238E27FC236}">
                <a16:creationId xmlns:a16="http://schemas.microsoft.com/office/drawing/2014/main" id="{56556AC4-B39C-4297-AB7B-BC74C20A7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7604" y="5307334"/>
            <a:ext cx="1420368" cy="1432560"/>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39C611E4-2421-4621-B80F-FF8289E0043F}"/>
              </a:ext>
            </a:extLst>
          </p:cNvPr>
          <p:cNvPicPr>
            <a:picLocks noChangeAspect="1"/>
          </p:cNvPicPr>
          <p:nvPr/>
        </p:nvPicPr>
        <p:blipFill rotWithShape="1">
          <a:blip r:embed="rId3">
            <a:extLst>
              <a:ext uri="{28A0092B-C50C-407E-A947-70E740481C1C}">
                <a14:useLocalDpi xmlns:a14="http://schemas.microsoft.com/office/drawing/2010/main" val="0"/>
              </a:ext>
            </a:extLst>
          </a:blip>
          <a:srcRect l="50948" r="18748"/>
          <a:stretch/>
        </p:blipFill>
        <p:spPr>
          <a:xfrm>
            <a:off x="0" y="0"/>
            <a:ext cx="3696533" cy="6858000"/>
          </a:xfrm>
          <a:prstGeom prst="flowChartDelay">
            <a:avLst/>
          </a:prstGeom>
        </p:spPr>
      </p:pic>
      <p:sp>
        <p:nvSpPr>
          <p:cNvPr id="8" name="TextBox 7">
            <a:extLst>
              <a:ext uri="{FF2B5EF4-FFF2-40B4-BE49-F238E27FC236}">
                <a16:creationId xmlns:a16="http://schemas.microsoft.com/office/drawing/2014/main" id="{48A20B93-C1CF-4163-98B7-2B66605BD489}"/>
              </a:ext>
            </a:extLst>
          </p:cNvPr>
          <p:cNvSpPr txBox="1"/>
          <p:nvPr/>
        </p:nvSpPr>
        <p:spPr>
          <a:xfrm>
            <a:off x="4131285" y="2847113"/>
            <a:ext cx="3929429" cy="369332"/>
          </a:xfrm>
          <a:prstGeom prst="rect">
            <a:avLst/>
          </a:prstGeom>
          <a:noFill/>
        </p:spPr>
        <p:txBody>
          <a:bodyPr wrap="square">
            <a:spAutoFit/>
          </a:bodyPr>
          <a:lstStyle/>
          <a:p>
            <a:r>
              <a:rPr lang="en-GB" b="1" dirty="0">
                <a:latin typeface="Trebuchet MS" panose="020B0603020202020204" pitchFamily="34" charset="0"/>
              </a:rPr>
              <a:t>www.caritassalford.org.uk/</a:t>
            </a:r>
          </a:p>
        </p:txBody>
      </p:sp>
      <p:pic>
        <p:nvPicPr>
          <p:cNvPr id="11" name="Picture 10">
            <a:extLst>
              <a:ext uri="{FF2B5EF4-FFF2-40B4-BE49-F238E27FC236}">
                <a16:creationId xmlns:a16="http://schemas.microsoft.com/office/drawing/2014/main" id="{27EF3216-7C34-4016-8C57-D7FDA4E1976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495469" y="2749753"/>
            <a:ext cx="3261390" cy="1080000"/>
          </a:xfrm>
          <a:prstGeom prst="rect">
            <a:avLst/>
          </a:prstGeom>
        </p:spPr>
      </p:pic>
      <p:sp>
        <p:nvSpPr>
          <p:cNvPr id="12" name="TextBox 11">
            <a:extLst>
              <a:ext uri="{FF2B5EF4-FFF2-40B4-BE49-F238E27FC236}">
                <a16:creationId xmlns:a16="http://schemas.microsoft.com/office/drawing/2014/main" id="{830C13F3-3F73-4FE7-84E3-4C4401735356}"/>
              </a:ext>
            </a:extLst>
          </p:cNvPr>
          <p:cNvSpPr txBox="1"/>
          <p:nvPr/>
        </p:nvSpPr>
        <p:spPr>
          <a:xfrm>
            <a:off x="8108543" y="3884818"/>
            <a:ext cx="3929429" cy="646331"/>
          </a:xfrm>
          <a:prstGeom prst="rect">
            <a:avLst/>
          </a:prstGeom>
          <a:noFill/>
        </p:spPr>
        <p:txBody>
          <a:bodyPr wrap="square">
            <a:spAutoFit/>
          </a:bodyPr>
          <a:lstStyle/>
          <a:p>
            <a:r>
              <a:rPr lang="en-GB" b="1" dirty="0">
                <a:latin typeface="Trebuchet MS" panose="020B0603020202020204" pitchFamily="34" charset="0"/>
              </a:rPr>
              <a:t>www.caritaswestminster.org.uk/love-in-action.php</a:t>
            </a:r>
          </a:p>
        </p:txBody>
      </p:sp>
      <p:pic>
        <p:nvPicPr>
          <p:cNvPr id="14" name="Picture 13">
            <a:extLst>
              <a:ext uri="{FF2B5EF4-FFF2-40B4-BE49-F238E27FC236}">
                <a16:creationId xmlns:a16="http://schemas.microsoft.com/office/drawing/2014/main" id="{98A7E76E-7DF8-4D8D-9CE6-B46790E362A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06208" y="4973875"/>
            <a:ext cx="1607054" cy="532172"/>
          </a:xfrm>
          <a:prstGeom prst="rect">
            <a:avLst/>
          </a:prstGeom>
        </p:spPr>
      </p:pic>
      <p:sp>
        <p:nvSpPr>
          <p:cNvPr id="15" name="TextBox 14">
            <a:extLst>
              <a:ext uri="{FF2B5EF4-FFF2-40B4-BE49-F238E27FC236}">
                <a16:creationId xmlns:a16="http://schemas.microsoft.com/office/drawing/2014/main" id="{FFB00B38-8123-495D-AD74-6CEE28BA680C}"/>
              </a:ext>
            </a:extLst>
          </p:cNvPr>
          <p:cNvSpPr txBox="1"/>
          <p:nvPr/>
        </p:nvSpPr>
        <p:spPr>
          <a:xfrm>
            <a:off x="5711674" y="5838947"/>
            <a:ext cx="3929429" cy="369332"/>
          </a:xfrm>
          <a:prstGeom prst="rect">
            <a:avLst/>
          </a:prstGeom>
          <a:noFill/>
        </p:spPr>
        <p:txBody>
          <a:bodyPr wrap="square">
            <a:spAutoFit/>
          </a:bodyPr>
          <a:lstStyle/>
          <a:p>
            <a:r>
              <a:rPr lang="en-GB" b="1" dirty="0">
                <a:latin typeface="Trebuchet MS" panose="020B0603020202020204" pitchFamily="34" charset="0"/>
              </a:rPr>
              <a:t>www.stepforwardinlove.org/</a:t>
            </a:r>
          </a:p>
        </p:txBody>
      </p:sp>
      <p:pic>
        <p:nvPicPr>
          <p:cNvPr id="3" name="Picture 2" descr="Logo&#10;&#10;Description automatically generated">
            <a:extLst>
              <a:ext uri="{FF2B5EF4-FFF2-40B4-BE49-F238E27FC236}">
                <a16:creationId xmlns:a16="http://schemas.microsoft.com/office/drawing/2014/main" id="{27C6CD59-4536-40CE-ABF6-073276B0FC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1588" y="1311885"/>
            <a:ext cx="2358766" cy="1202328"/>
          </a:xfrm>
          <a:prstGeom prst="rect">
            <a:avLst/>
          </a:prstGeom>
        </p:spPr>
      </p:pic>
    </p:spTree>
    <p:extLst>
      <p:ext uri="{BB962C8B-B14F-4D97-AF65-F5344CB8AC3E}">
        <p14:creationId xmlns:p14="http://schemas.microsoft.com/office/powerpoint/2010/main" val="2710988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6BA3395-C609-465C-AFAA-8185770A11D2">
            <a:extLst>
              <a:ext uri="{FF2B5EF4-FFF2-40B4-BE49-F238E27FC236}">
                <a16:creationId xmlns:a16="http://schemas.microsoft.com/office/drawing/2014/main" id="{D42F6C55-6B5E-44F2-B8C4-EAC0A3D3F4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1" t="3555" b="2301"/>
          <a:stretch/>
        </p:blipFill>
        <p:spPr bwMode="auto">
          <a:xfrm>
            <a:off x="7491662" y="753979"/>
            <a:ext cx="4215841" cy="5422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Conversation with Jesus</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DCE1D185-8D9A-4C94-B5BF-D2158A8B3C41}"/>
              </a:ext>
            </a:extLst>
          </p:cNvPr>
          <p:cNvSpPr txBox="1"/>
          <p:nvPr/>
        </p:nvSpPr>
        <p:spPr>
          <a:xfrm>
            <a:off x="932428" y="1613683"/>
            <a:ext cx="5805256" cy="3323987"/>
          </a:xfrm>
          <a:prstGeom prst="rect">
            <a:avLst/>
          </a:prstGeom>
          <a:noFill/>
        </p:spPr>
        <p:txBody>
          <a:bodyPr wrap="square">
            <a:spAutoFit/>
          </a:bodyPr>
          <a:lstStyle/>
          <a:p>
            <a:pPr algn="ctr"/>
            <a:r>
              <a:rPr lang="en-GB" sz="2400" dirty="0">
                <a:solidFill>
                  <a:schemeClr val="bg1"/>
                </a:solidFill>
                <a:latin typeface="Trebuchet MS" panose="020B0603020202020204" pitchFamily="34" charset="0"/>
              </a:rPr>
              <a:t>Focus on this image of Jesus and open your heart to Him now.</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Take this opportunity to talk to him in your mind and heart.</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Listen and be aware of his presence with you.</a:t>
            </a:r>
          </a:p>
          <a:p>
            <a:pPr algn="ctr"/>
            <a:endParaRPr lang="en-GB" dirty="0"/>
          </a:p>
        </p:txBody>
      </p:sp>
      <p:pic>
        <p:nvPicPr>
          <p:cNvPr id="8" name="Online Media 7" title="On the Journey to Emmaus">
            <a:hlinkClick r:id="" action="ppaction://media"/>
            <a:extLst>
              <a:ext uri="{FF2B5EF4-FFF2-40B4-BE49-F238E27FC236}">
                <a16:creationId xmlns:a16="http://schemas.microsoft.com/office/drawing/2014/main" id="{0F421D73-EFFA-4A8E-AD44-86C476BEE1AD}"/>
              </a:ext>
            </a:extLst>
          </p:cNvPr>
          <p:cNvPicPr>
            <a:picLocks noRot="1" noChangeAspect="1"/>
          </p:cNvPicPr>
          <p:nvPr>
            <a:videoFile r:link="rId1"/>
          </p:nvPr>
        </p:nvPicPr>
        <p:blipFill>
          <a:blip r:embed="rId5"/>
          <a:stretch>
            <a:fillRect/>
          </a:stretch>
        </p:blipFill>
        <p:spPr>
          <a:xfrm>
            <a:off x="5077327" y="4626279"/>
            <a:ext cx="2037345" cy="1528009"/>
          </a:xfrm>
          <a:prstGeom prst="rect">
            <a:avLst/>
          </a:prstGeom>
        </p:spPr>
      </p:pic>
      <p:sp>
        <p:nvSpPr>
          <p:cNvPr id="9" name="TextBox 8">
            <a:extLst>
              <a:ext uri="{FF2B5EF4-FFF2-40B4-BE49-F238E27FC236}">
                <a16:creationId xmlns:a16="http://schemas.microsoft.com/office/drawing/2014/main" id="{E0176E54-2D15-45F8-8712-C587E58C5845}"/>
              </a:ext>
            </a:extLst>
          </p:cNvPr>
          <p:cNvSpPr txBox="1"/>
          <p:nvPr/>
        </p:nvSpPr>
        <p:spPr>
          <a:xfrm>
            <a:off x="2618876" y="6176211"/>
            <a:ext cx="4916902" cy="338554"/>
          </a:xfrm>
          <a:prstGeom prst="rect">
            <a:avLst/>
          </a:prstGeom>
          <a:noFill/>
        </p:spPr>
        <p:txBody>
          <a:bodyPr wrap="square">
            <a:spAutoFit/>
          </a:bodyPr>
          <a:lstStyle/>
          <a:p>
            <a:r>
              <a:rPr lang="en-GB" sz="1600" dirty="0">
                <a:solidFill>
                  <a:schemeClr val="bg1"/>
                </a:solidFill>
                <a:latin typeface="Trebuchet MS" panose="020B0603020202020204" pitchFamily="34" charset="0"/>
              </a:rPr>
              <a:t>You may want to use this hymn to help you pray</a:t>
            </a:r>
            <a:endParaRPr lang="en-GB" sz="1600" dirty="0">
              <a:solidFill>
                <a:schemeClr val="bg1"/>
              </a:solidFill>
            </a:endParaRPr>
          </a:p>
        </p:txBody>
      </p:sp>
    </p:spTree>
    <p:extLst>
      <p:ext uri="{BB962C8B-B14F-4D97-AF65-F5344CB8AC3E}">
        <p14:creationId xmlns:p14="http://schemas.microsoft.com/office/powerpoint/2010/main" val="1915315234"/>
      </p:ext>
    </p:extLst>
  </p:cSld>
  <p:clrMapOvr>
    <a:masterClrMapping/>
  </p:clrMapOvr>
  <p:timing>
    <p:tnLst>
      <p:par>
        <p:cTn id="1" dur="indefinite" restart="never" nodeType="tmRoot">
          <p:childTnLst>
            <p:video>
              <p:cMediaNode vol="80000">
                <p:cTn id="2" fill="hold" display="0">
                  <p:stCondLst>
                    <p:cond delay="indefinite"/>
                  </p:stCondLst>
                </p:cTn>
                <p:tgtEl>
                  <p:spTgt spid="8"/>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writing on a piece of paper&#10;&#10;Description automatically generated with medium confidence">
            <a:extLst>
              <a:ext uri="{FF2B5EF4-FFF2-40B4-BE49-F238E27FC236}">
                <a16:creationId xmlns:a16="http://schemas.microsoft.com/office/drawing/2014/main" id="{92B17389-C4EB-4747-A12E-ED3DB1827D4E}"/>
              </a:ext>
            </a:extLst>
          </p:cNvPr>
          <p:cNvPicPr>
            <a:picLocks noChangeAspect="1"/>
          </p:cNvPicPr>
          <p:nvPr/>
        </p:nvPicPr>
        <p:blipFill rotWithShape="1">
          <a:blip r:embed="rId2">
            <a:extLst>
              <a:ext uri="{28A0092B-C50C-407E-A947-70E740481C1C}">
                <a14:useLocalDpi xmlns:a14="http://schemas.microsoft.com/office/drawing/2010/main" val="0"/>
              </a:ext>
            </a:extLst>
          </a:blip>
          <a:srcRect l="2980" r="3006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0" name="TextBox 9">
            <a:extLst>
              <a:ext uri="{FF2B5EF4-FFF2-40B4-BE49-F238E27FC236}">
                <a16:creationId xmlns:a16="http://schemas.microsoft.com/office/drawing/2014/main" id="{E7576600-A4A7-4A1F-9E68-2692B2BC4EB4}"/>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4659B"/>
                </a:solidFill>
                <a:latin typeface="Trebuchet MS" panose="020B0603020202020204" pitchFamily="34" charset="0"/>
              </a:rPr>
              <a:t>Spiritual Journal</a:t>
            </a:r>
          </a:p>
        </p:txBody>
      </p:sp>
      <p:pic>
        <p:nvPicPr>
          <p:cNvPr id="11" name="Picture 10" descr="Icon&#10;&#10;Description automatically generated">
            <a:extLst>
              <a:ext uri="{FF2B5EF4-FFF2-40B4-BE49-F238E27FC236}">
                <a16:creationId xmlns:a16="http://schemas.microsoft.com/office/drawing/2014/main" id="{380BB6AB-6975-442A-B414-67FD284842B4}"/>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635492" y="1005957"/>
            <a:ext cx="1483895" cy="1483895"/>
          </a:xfrm>
          <a:prstGeom prst="rect">
            <a:avLst/>
          </a:prstGeom>
        </p:spPr>
      </p:pic>
      <p:sp>
        <p:nvSpPr>
          <p:cNvPr id="13" name="TextBox 12">
            <a:extLst>
              <a:ext uri="{FF2B5EF4-FFF2-40B4-BE49-F238E27FC236}">
                <a16:creationId xmlns:a16="http://schemas.microsoft.com/office/drawing/2014/main" id="{72A5EF19-2C95-497C-8FDC-DEC945E1911E}"/>
              </a:ext>
            </a:extLst>
          </p:cNvPr>
          <p:cNvSpPr txBox="1"/>
          <p:nvPr/>
        </p:nvSpPr>
        <p:spPr>
          <a:xfrm>
            <a:off x="640079" y="2881398"/>
            <a:ext cx="3474720" cy="1938992"/>
          </a:xfrm>
          <a:prstGeom prst="rect">
            <a:avLst/>
          </a:prstGeom>
          <a:noFill/>
        </p:spPr>
        <p:txBody>
          <a:bodyPr wrap="square">
            <a:spAutoFit/>
          </a:bodyPr>
          <a:lstStyle/>
          <a:p>
            <a:pPr algn="ctr"/>
            <a:r>
              <a:rPr lang="en-GB" sz="2400" dirty="0">
                <a:solidFill>
                  <a:srgbClr val="04659B"/>
                </a:solidFill>
                <a:effectLst/>
                <a:latin typeface="Trebuchet MS" panose="020B0603020202020204" pitchFamily="34" charset="0"/>
                <a:ea typeface="Times New Roman" panose="02020603050405020304" pitchFamily="18" charset="0"/>
              </a:rPr>
              <a:t>You may want to write down what has been important for you during this time together</a:t>
            </a:r>
            <a:endParaRPr lang="en-GB" sz="2400" dirty="0">
              <a:solidFill>
                <a:srgbClr val="04659B"/>
              </a:solidFill>
              <a:latin typeface="Trebuchet MS" panose="020B0603020202020204" pitchFamily="34" charset="0"/>
            </a:endParaRPr>
          </a:p>
        </p:txBody>
      </p:sp>
    </p:spTree>
    <p:extLst>
      <p:ext uri="{BB962C8B-B14F-4D97-AF65-F5344CB8AC3E}">
        <p14:creationId xmlns:p14="http://schemas.microsoft.com/office/powerpoint/2010/main" val="2367757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sky, grass, ground&#10;&#10;Description automatically generated">
            <a:extLst>
              <a:ext uri="{FF2B5EF4-FFF2-40B4-BE49-F238E27FC236}">
                <a16:creationId xmlns:a16="http://schemas.microsoft.com/office/drawing/2014/main" id="{893FBFDA-AE85-4738-8A5D-012805F6C8C2}"/>
              </a:ext>
            </a:extLst>
          </p:cNvPr>
          <p:cNvPicPr>
            <a:picLocks noChangeAspect="1"/>
          </p:cNvPicPr>
          <p:nvPr/>
        </p:nvPicPr>
        <p:blipFill rotWithShape="1">
          <a:blip r:embed="rId3">
            <a:extLst>
              <a:ext uri="{28A0092B-C50C-407E-A947-70E740481C1C}">
                <a14:useLocalDpi xmlns:a14="http://schemas.microsoft.com/office/drawing/2010/main" val="0"/>
              </a:ext>
            </a:extLst>
          </a:blip>
          <a:srcRect l="6880"/>
          <a:stretch/>
        </p:blipFill>
        <p:spPr>
          <a:xfrm>
            <a:off x="0" y="0"/>
            <a:ext cx="12192000" cy="6873719"/>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2</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4" name="Online Media 3" title="Rucksack prayer Part Two">
            <a:hlinkClick r:id="" action="ppaction://media"/>
            <a:extLst>
              <a:ext uri="{FF2B5EF4-FFF2-40B4-BE49-F238E27FC236}">
                <a16:creationId xmlns:a16="http://schemas.microsoft.com/office/drawing/2014/main" id="{890F525E-B77B-4EF2-8F1E-37B4FA5748F5}"/>
              </a:ext>
            </a:extLst>
          </p:cNvPr>
          <p:cNvPicPr>
            <a:picLocks noRot="1" noChangeAspect="1"/>
          </p:cNvPicPr>
          <p:nvPr>
            <a:videoFile r:link="rId1"/>
          </p:nvPr>
        </p:nvPicPr>
        <p:blipFill>
          <a:blip r:embed="rId5"/>
          <a:stretch>
            <a:fillRect/>
          </a:stretch>
        </p:blipFill>
        <p:spPr>
          <a:xfrm>
            <a:off x="1820780" y="3993849"/>
            <a:ext cx="4318000" cy="2439670"/>
          </a:xfrm>
          <a:prstGeom prst="rect">
            <a:avLst/>
          </a:prstGeom>
        </p:spPr>
      </p:pic>
    </p:spTree>
    <p:extLst>
      <p:ext uri="{BB962C8B-B14F-4D97-AF65-F5344CB8AC3E}">
        <p14:creationId xmlns:p14="http://schemas.microsoft.com/office/powerpoint/2010/main" val="3787815744"/>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alpha val="98000"/>
          </a:srgb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FC5D09-8AED-47C0-BAA4-CE64B080AFC7}"/>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Introduction</a:t>
            </a:r>
          </a:p>
        </p:txBody>
      </p:sp>
      <p:sp>
        <p:nvSpPr>
          <p:cNvPr id="7" name="TextBox 6">
            <a:extLst>
              <a:ext uri="{FF2B5EF4-FFF2-40B4-BE49-F238E27FC236}">
                <a16:creationId xmlns:a16="http://schemas.microsoft.com/office/drawing/2014/main" id="{D6588456-4E5E-4A74-9FDC-98C7AB373782}"/>
              </a:ext>
            </a:extLst>
          </p:cNvPr>
          <p:cNvSpPr txBox="1"/>
          <p:nvPr/>
        </p:nvSpPr>
        <p:spPr>
          <a:xfrm>
            <a:off x="360097" y="1031206"/>
            <a:ext cx="5119091" cy="5970865"/>
          </a:xfrm>
          <a:prstGeom prst="rect">
            <a:avLst/>
          </a:prstGeom>
          <a:noFill/>
        </p:spPr>
        <p:txBody>
          <a:bodyPr wrap="square" rtlCol="0">
            <a:spAutoFit/>
          </a:bodyPr>
          <a:lstStyle/>
          <a:p>
            <a:pPr algn="ctr"/>
            <a:r>
              <a:rPr lang="en-GB" sz="2000" dirty="0">
                <a:solidFill>
                  <a:schemeClr val="bg1"/>
                </a:solidFill>
                <a:latin typeface="Arial" panose="020B0604020202020204" pitchFamily="34" charset="0"/>
                <a:ea typeface="Calibri" panose="020F0502020204030204" pitchFamily="34" charset="0"/>
              </a:rPr>
              <a:t>W</a:t>
            </a:r>
            <a:r>
              <a:rPr lang="en-GB" sz="2000" dirty="0">
                <a:solidFill>
                  <a:schemeClr val="bg1"/>
                </a:solidFill>
                <a:effectLst/>
                <a:latin typeface="Arial" panose="020B0604020202020204" pitchFamily="34" charset="0"/>
                <a:ea typeface="Calibri" panose="020F0502020204030204" pitchFamily="34" charset="0"/>
              </a:rPr>
              <a:t>e are pilgrims together on this journey and that means that we have a responsibility to help others along the way. Jesus made this clear on many occasions e.g. the parable of the Good Samaritan and the Parable of the Sheep and Goats. The more we allow Jesus to be the centre of our lives, the more we will live inside out at the service of God and those around us. The more that we do, the more our lives will make sense. The Church helps us with corporal and spiritual works of mercy to make this a way of life based on Christ himself. And we must always remember that whenever we encounter someone in need we encounter Jesus himself.</a:t>
            </a:r>
          </a:p>
          <a:p>
            <a:pPr algn="ctr"/>
            <a:endParaRPr lang="en-GB" dirty="0">
              <a:solidFill>
                <a:schemeClr val="bg1"/>
              </a:solidFill>
              <a:latin typeface="Arial" panose="020B0604020202020204" pitchFamily="34" charset="0"/>
            </a:endParaRPr>
          </a:p>
          <a:p>
            <a:pPr algn="ctr"/>
            <a:endParaRPr lang="en-GB" sz="2200" dirty="0">
              <a:solidFill>
                <a:schemeClr val="bg1"/>
              </a:solidFill>
              <a:latin typeface="Arial" panose="020B0604020202020204" pitchFamily="34" charset="0"/>
            </a:endParaRPr>
          </a:p>
          <a:p>
            <a:pPr algn="ctr"/>
            <a:endParaRPr lang="en-GB" sz="2200" dirty="0">
              <a:solidFill>
                <a:schemeClr val="bg1"/>
              </a:solidFill>
              <a:latin typeface="Trebuchet MS" panose="020B0603020202020204" pitchFamily="34" charset="0"/>
            </a:endParaRPr>
          </a:p>
        </p:txBody>
      </p:sp>
      <p:pic>
        <p:nvPicPr>
          <p:cNvPr id="14" name="Picture 13" descr="Icon&#10;&#10;Description automatically generated">
            <a:extLst>
              <a:ext uri="{FF2B5EF4-FFF2-40B4-BE49-F238E27FC236}">
                <a16:creationId xmlns:a16="http://schemas.microsoft.com/office/drawing/2014/main" id="{C0B47A87-8C6A-4EF7-95A2-6D622BF7927C}"/>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0502861" y="5262364"/>
            <a:ext cx="1483895" cy="1483895"/>
          </a:xfrm>
          <a:prstGeom prst="rect">
            <a:avLst/>
          </a:prstGeom>
          <a:effectLst>
            <a:softEdge rad="0"/>
          </a:effectLst>
        </p:spPr>
      </p:pic>
      <p:pic>
        <p:nvPicPr>
          <p:cNvPr id="1026" name="Picture 2" descr="3,188 Couple Holding Hands Mountain Photos - Free &amp; Royalty-Free Stock  Photos from Dreamstime">
            <a:extLst>
              <a:ext uri="{FF2B5EF4-FFF2-40B4-BE49-F238E27FC236}">
                <a16:creationId xmlns:a16="http://schemas.microsoft.com/office/drawing/2014/main" id="{58E0089C-6417-4976-A572-4654A305B9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00659"/>
            <a:ext cx="5301483" cy="3527896"/>
          </a:xfrm>
          <a:prstGeom prst="rect">
            <a:avLst/>
          </a:prstGeom>
          <a:noFill/>
          <a:effectLst>
            <a:glow rad="63500">
              <a:schemeClr val="accent1">
                <a:alpha val="63000"/>
              </a:schemeClr>
            </a:glow>
            <a:innerShdw blurRad="63500" dist="50800" dir="18900000">
              <a:schemeClr val="tx2">
                <a:alpha val="50000"/>
              </a:schemeClr>
            </a:innerShdw>
            <a:softEdge rad="1143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486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The Lord’s Prayer</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11" name="Picture 10">
            <a:extLst>
              <a:ext uri="{FF2B5EF4-FFF2-40B4-BE49-F238E27FC236}">
                <a16:creationId xmlns:a16="http://schemas.microsoft.com/office/drawing/2014/main" id="{17EEB9BF-378B-4920-A490-4144CFFB99C4}"/>
              </a:ext>
            </a:extLst>
          </p:cNvPr>
          <p:cNvPicPr>
            <a:picLocks noChangeAspect="1"/>
          </p:cNvPicPr>
          <p:nvPr/>
        </p:nvPicPr>
        <p:blipFill>
          <a:blip r:embed="rId3"/>
          <a:stretch>
            <a:fillRect/>
          </a:stretch>
        </p:blipFill>
        <p:spPr>
          <a:xfrm>
            <a:off x="2840455" y="1071015"/>
            <a:ext cx="7505700" cy="5524500"/>
          </a:xfrm>
          <a:prstGeom prst="rect">
            <a:avLst/>
          </a:prstGeom>
        </p:spPr>
      </p:pic>
    </p:spTree>
    <p:extLst>
      <p:ext uri="{BB962C8B-B14F-4D97-AF65-F5344CB8AC3E}">
        <p14:creationId xmlns:p14="http://schemas.microsoft.com/office/powerpoint/2010/main" val="1841291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932427" y="1301758"/>
            <a:ext cx="11083109" cy="5847755"/>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God of our pilgrimage,</a:t>
            </a:r>
          </a:p>
          <a:p>
            <a:pPr algn="ctr"/>
            <a:r>
              <a:rPr lang="en-GB" sz="2000" dirty="0">
                <a:solidFill>
                  <a:schemeClr val="bg1"/>
                </a:solidFill>
                <a:latin typeface="Trebuchet MS" panose="020B0603020202020204" pitchFamily="34" charset="0"/>
              </a:rPr>
              <a:t>you have given us a desire</a:t>
            </a:r>
          </a:p>
          <a:p>
            <a:pPr algn="ctr"/>
            <a:r>
              <a:rPr lang="en-GB" sz="2000" dirty="0">
                <a:solidFill>
                  <a:schemeClr val="bg1"/>
                </a:solidFill>
                <a:latin typeface="Trebuchet MS" panose="020B0603020202020204" pitchFamily="34" charset="0"/>
              </a:rPr>
              <a:t>to take the questing way</a:t>
            </a:r>
          </a:p>
          <a:p>
            <a:pPr algn="ctr"/>
            <a:r>
              <a:rPr lang="en-GB" sz="2000" dirty="0">
                <a:solidFill>
                  <a:schemeClr val="bg1"/>
                </a:solidFill>
                <a:latin typeface="Trebuchet MS" panose="020B0603020202020204" pitchFamily="34" charset="0"/>
              </a:rPr>
              <a:t>and set out on our journey.</a:t>
            </a:r>
          </a:p>
          <a:p>
            <a:pPr algn="ctr"/>
            <a:r>
              <a:rPr lang="en-GB" sz="2000" dirty="0">
                <a:solidFill>
                  <a:schemeClr val="bg1"/>
                </a:solidFill>
                <a:latin typeface="Trebuchet MS" panose="020B0603020202020204" pitchFamily="34" charset="0"/>
              </a:rPr>
              <a:t>Help us to keep our eyes fixed on Jesus,</a:t>
            </a:r>
          </a:p>
          <a:p>
            <a:pPr algn="ctr"/>
            <a:r>
              <a:rPr lang="en-GB" sz="2000" dirty="0">
                <a:solidFill>
                  <a:schemeClr val="bg1"/>
                </a:solidFill>
                <a:latin typeface="Trebuchet MS" panose="020B0603020202020204" pitchFamily="34" charset="0"/>
              </a:rPr>
              <a:t>that whatever we encounter as we travel,</a:t>
            </a:r>
          </a:p>
          <a:p>
            <a:pPr algn="ctr"/>
            <a:r>
              <a:rPr lang="en-GB" sz="2000" dirty="0">
                <a:solidFill>
                  <a:schemeClr val="bg1"/>
                </a:solidFill>
                <a:latin typeface="Trebuchet MS" panose="020B0603020202020204" pitchFamily="34" charset="0"/>
              </a:rPr>
              <a:t>we may seek to glorify you by the way we live.</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You call us, Lord,</a:t>
            </a:r>
          </a:p>
          <a:p>
            <a:pPr algn="ctr"/>
            <a:r>
              <a:rPr lang="en-GB" sz="2000" dirty="0">
                <a:solidFill>
                  <a:schemeClr val="bg1"/>
                </a:solidFill>
                <a:latin typeface="Trebuchet MS" panose="020B0603020202020204" pitchFamily="34" charset="0"/>
              </a:rPr>
              <a:t>to leave familiar things and to leave our “comfort zone”.</a:t>
            </a:r>
          </a:p>
          <a:p>
            <a:pPr algn="ctr"/>
            <a:r>
              <a:rPr lang="en-GB" sz="2000" dirty="0">
                <a:solidFill>
                  <a:schemeClr val="bg1"/>
                </a:solidFill>
                <a:latin typeface="Trebuchet MS" panose="020B0603020202020204" pitchFamily="34" charset="0"/>
              </a:rPr>
              <a:t>May we open our eyes to new experiences,</a:t>
            </a:r>
          </a:p>
          <a:p>
            <a:pPr algn="ctr"/>
            <a:r>
              <a:rPr lang="en-GB" sz="2000" dirty="0">
                <a:solidFill>
                  <a:schemeClr val="bg1"/>
                </a:solidFill>
                <a:latin typeface="Trebuchet MS" panose="020B0603020202020204" pitchFamily="34" charset="0"/>
              </a:rPr>
              <a:t>may we open our ears to hear you speaking to us</a:t>
            </a:r>
          </a:p>
          <a:p>
            <a:pPr algn="ctr"/>
            <a:r>
              <a:rPr lang="en-GB" sz="2000" dirty="0">
                <a:solidFill>
                  <a:schemeClr val="bg1"/>
                </a:solidFill>
                <a:latin typeface="Trebuchet MS" panose="020B0603020202020204" pitchFamily="34" charset="0"/>
              </a:rPr>
              <a:t>and may we open our hearts to your love.</a:t>
            </a:r>
          </a:p>
          <a:p>
            <a:pPr algn="ctr"/>
            <a:r>
              <a:rPr lang="en-GB" sz="2000" dirty="0">
                <a:solidFill>
                  <a:schemeClr val="bg1"/>
                </a:solidFill>
                <a:latin typeface="Trebuchet MS" panose="020B0603020202020204" pitchFamily="34" charset="0"/>
              </a:rPr>
              <a:t>Grant that this time spent on pilgrimage</a:t>
            </a:r>
          </a:p>
          <a:p>
            <a:pPr algn="ctr"/>
            <a:r>
              <a:rPr lang="en-GB" sz="2000" dirty="0">
                <a:solidFill>
                  <a:schemeClr val="bg1"/>
                </a:solidFill>
                <a:latin typeface="Trebuchet MS" panose="020B0603020202020204" pitchFamily="34" charset="0"/>
              </a:rPr>
              <a:t>may help us to see ourselves as we really are</a:t>
            </a:r>
          </a:p>
          <a:p>
            <a:pPr algn="ctr"/>
            <a:r>
              <a:rPr lang="en-GB" sz="2000" dirty="0">
                <a:solidFill>
                  <a:schemeClr val="bg1"/>
                </a:solidFill>
                <a:latin typeface="Trebuchet MS" panose="020B0603020202020204" pitchFamily="34" charset="0"/>
              </a:rPr>
              <a:t>and may we strive to become the people you would have us be. Amen</a:t>
            </a:r>
          </a:p>
          <a:p>
            <a:pPr algn="ctr"/>
            <a:endParaRPr lang="en-GB" sz="2000" dirty="0">
              <a:solidFill>
                <a:schemeClr val="bg1"/>
              </a:solidFill>
              <a:latin typeface="Trebuchet MS" panose="020B0603020202020204" pitchFamily="34" charset="0"/>
            </a:endParaRPr>
          </a:p>
          <a:p>
            <a:pPr algn="r"/>
            <a:r>
              <a:rPr lang="en-GB" sz="1600" i="1" dirty="0">
                <a:solidFill>
                  <a:schemeClr val="bg1"/>
                </a:solidFill>
                <a:latin typeface="Trebuchet MS" panose="020B0603020202020204" pitchFamily="34" charset="0"/>
              </a:rPr>
              <a:t>… continued on next slide</a:t>
            </a:r>
          </a:p>
          <a:p>
            <a:pPr algn="ctr"/>
            <a:endParaRPr lang="en-GB" dirty="0"/>
          </a:p>
        </p:txBody>
      </p:sp>
    </p:spTree>
    <p:extLst>
      <p:ext uri="{BB962C8B-B14F-4D97-AF65-F5344CB8AC3E}">
        <p14:creationId xmlns:p14="http://schemas.microsoft.com/office/powerpoint/2010/main" val="3219862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772006" y="1301758"/>
            <a:ext cx="11083109" cy="5293757"/>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Lord, you know our beginning and our end.</a:t>
            </a:r>
          </a:p>
          <a:p>
            <a:pPr algn="ctr"/>
            <a:r>
              <a:rPr lang="en-GB" sz="2000" dirty="0">
                <a:solidFill>
                  <a:schemeClr val="bg1"/>
                </a:solidFill>
                <a:latin typeface="Trebuchet MS" panose="020B0603020202020204" pitchFamily="34" charset="0"/>
              </a:rPr>
              <a:t>Help us to realise we are only pilgrims on this earth</a:t>
            </a:r>
          </a:p>
          <a:p>
            <a:pPr algn="ctr"/>
            <a:r>
              <a:rPr lang="en-GB" sz="2000" dirty="0">
                <a:solidFill>
                  <a:schemeClr val="bg1"/>
                </a:solidFill>
                <a:latin typeface="Trebuchet MS" panose="020B0603020202020204" pitchFamily="34" charset="0"/>
              </a:rPr>
              <a:t>and save us from being too attached to worldly possessions.</a:t>
            </a:r>
          </a:p>
          <a:p>
            <a:pPr algn="ctr"/>
            <a:r>
              <a:rPr lang="en-GB" sz="2000" dirty="0">
                <a:solidFill>
                  <a:schemeClr val="bg1"/>
                </a:solidFill>
                <a:latin typeface="Trebuchet MS" panose="020B0603020202020204" pitchFamily="34" charset="0"/>
              </a:rPr>
              <a:t>May we experience the freedom to wander,</a:t>
            </a:r>
          </a:p>
          <a:p>
            <a:pPr algn="ctr"/>
            <a:r>
              <a:rPr lang="en-GB" sz="2000" dirty="0">
                <a:solidFill>
                  <a:schemeClr val="bg1"/>
                </a:solidFill>
                <a:latin typeface="Trebuchet MS" panose="020B0603020202020204" pitchFamily="34" charset="0"/>
              </a:rPr>
              <a:t>the freedom to hope and the freedom to love as we journey.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Creator God, you are the source of all life and motivation.</a:t>
            </a:r>
          </a:p>
          <a:p>
            <a:pPr algn="ctr"/>
            <a:r>
              <a:rPr lang="en-GB" sz="2000" dirty="0">
                <a:solidFill>
                  <a:schemeClr val="bg1"/>
                </a:solidFill>
                <a:latin typeface="Trebuchet MS" panose="020B0603020202020204" pitchFamily="34" charset="0"/>
              </a:rPr>
              <a:t>May we journey in faith and love, rejoicing and eager to serve you.</a:t>
            </a:r>
          </a:p>
          <a:p>
            <a:pPr algn="ctr"/>
            <a:r>
              <a:rPr lang="en-GB" sz="2000" dirty="0">
                <a:solidFill>
                  <a:schemeClr val="bg1"/>
                </a:solidFill>
                <a:latin typeface="Trebuchet MS" panose="020B0603020202020204" pitchFamily="34" charset="0"/>
              </a:rPr>
              <a:t>Grant us a glimpse of your glory as we seek to follow you –</a:t>
            </a:r>
          </a:p>
          <a:p>
            <a:pPr algn="ctr"/>
            <a:r>
              <a:rPr lang="en-GB" sz="2000" dirty="0">
                <a:solidFill>
                  <a:schemeClr val="bg1"/>
                </a:solidFill>
                <a:latin typeface="Trebuchet MS" panose="020B0603020202020204" pitchFamily="34" charset="0"/>
              </a:rPr>
              <a:t>the Way, the Truth and the Life.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May God the Father who created you, guide your footsteps,</a:t>
            </a:r>
          </a:p>
          <a:p>
            <a:pPr algn="ctr"/>
            <a:r>
              <a:rPr lang="en-GB" sz="2000" dirty="0">
                <a:solidFill>
                  <a:schemeClr val="bg1"/>
                </a:solidFill>
                <a:latin typeface="Trebuchet MS" panose="020B0603020202020204" pitchFamily="34" charset="0"/>
              </a:rPr>
              <a:t>May God the Son who redeemed you, share your journey,</a:t>
            </a:r>
          </a:p>
          <a:p>
            <a:pPr algn="ctr"/>
            <a:r>
              <a:rPr lang="en-GB" sz="2000" dirty="0">
                <a:solidFill>
                  <a:schemeClr val="bg1"/>
                </a:solidFill>
                <a:latin typeface="Trebuchet MS" panose="020B0603020202020204" pitchFamily="34" charset="0"/>
              </a:rPr>
              <a:t>May God the Holy Spirit who sanctifies you, lead you on life’s pilgrimage,</a:t>
            </a:r>
          </a:p>
          <a:p>
            <a:pPr algn="ctr"/>
            <a:r>
              <a:rPr lang="en-GB" sz="2000" dirty="0">
                <a:solidFill>
                  <a:schemeClr val="bg1"/>
                </a:solidFill>
                <a:latin typeface="Trebuchet MS" panose="020B0603020202020204" pitchFamily="34" charset="0"/>
              </a:rPr>
              <a:t>and the blessing of God, Father, Son and Holy Spirit</a:t>
            </a:r>
          </a:p>
          <a:p>
            <a:pPr algn="ctr"/>
            <a:r>
              <a:rPr lang="en-GB" sz="2000" dirty="0">
                <a:solidFill>
                  <a:schemeClr val="bg1"/>
                </a:solidFill>
                <a:latin typeface="Trebuchet MS" panose="020B0603020202020204" pitchFamily="34" charset="0"/>
              </a:rPr>
              <a:t>be with you wherever you may go. Amen.</a:t>
            </a:r>
          </a:p>
          <a:p>
            <a:pPr algn="ctr"/>
            <a:endParaRPr lang="en-GB" dirty="0"/>
          </a:p>
        </p:txBody>
      </p:sp>
    </p:spTree>
    <p:extLst>
      <p:ext uri="{BB962C8B-B14F-4D97-AF65-F5344CB8AC3E}">
        <p14:creationId xmlns:p14="http://schemas.microsoft.com/office/powerpoint/2010/main" val="2821197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898358" y="5401801"/>
            <a:ext cx="10363199" cy="1077218"/>
          </a:xfrm>
          <a:prstGeom prst="rect">
            <a:avLst/>
          </a:prstGeom>
          <a:noFill/>
        </p:spPr>
        <p:txBody>
          <a:bodyPr wrap="square" rtlCol="0">
            <a:spAutoFit/>
          </a:bodyPr>
          <a:lstStyle/>
          <a:p>
            <a:pPr algn="ctr"/>
            <a:r>
              <a:rPr lang="en-GB" sz="3200" b="1" dirty="0">
                <a:solidFill>
                  <a:schemeClr val="bg1"/>
                </a:solidFill>
                <a:latin typeface="Trebuchet MS" panose="020B0603020202020204" pitchFamily="34" charset="0"/>
                <a:cs typeface="Cavolini" panose="020B0502040204020203" pitchFamily="66" charset="0"/>
              </a:rPr>
              <a:t>Session 19</a:t>
            </a:r>
          </a:p>
          <a:p>
            <a:pPr algn="ctr"/>
            <a:r>
              <a:rPr lang="en-GB" sz="3200" dirty="0">
                <a:solidFill>
                  <a:schemeClr val="bg1"/>
                </a:solidFill>
                <a:latin typeface="Trebuchet MS" panose="020B0603020202020204" pitchFamily="34" charset="0"/>
                <a:cs typeface="Cavolini" panose="020B0502040204020203" pitchFamily="66" charset="0"/>
              </a:rPr>
              <a:t> Making the journey with Love</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2011355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FC5D09-8AED-47C0-BAA4-CE64B080AFC7}"/>
              </a:ext>
            </a:extLst>
          </p:cNvPr>
          <p:cNvSpPr txBox="1"/>
          <p:nvPr/>
        </p:nvSpPr>
        <p:spPr>
          <a:xfrm>
            <a:off x="4187187" y="134148"/>
            <a:ext cx="7630258" cy="954107"/>
          </a:xfrm>
          <a:prstGeom prst="rect">
            <a:avLst/>
          </a:prstGeom>
          <a:noFill/>
        </p:spPr>
        <p:txBody>
          <a:bodyPr wrap="square" rtlCol="0">
            <a:spAutoFit/>
          </a:bodyPr>
          <a:lstStyle/>
          <a:p>
            <a:pPr algn="ctr"/>
            <a:r>
              <a:rPr lang="en-GB" sz="3600" b="1" dirty="0">
                <a:solidFill>
                  <a:srgbClr val="FFCC00"/>
                </a:solidFill>
                <a:latin typeface="Trebuchet MS" panose="020B0603020202020204" pitchFamily="34" charset="0"/>
              </a:rPr>
              <a:t>Opening Prayer</a:t>
            </a:r>
          </a:p>
          <a:p>
            <a:pPr algn="ctr"/>
            <a:r>
              <a:rPr lang="en-GB" sz="2000" b="1" dirty="0">
                <a:solidFill>
                  <a:srgbClr val="FFCC00"/>
                </a:solidFill>
                <a:latin typeface="Trebuchet MS" panose="020B0603020202020204" pitchFamily="34" charset="0"/>
              </a:rPr>
              <a:t> The Camino Prayer (adapted) </a:t>
            </a:r>
          </a:p>
        </p:txBody>
      </p:sp>
      <p:sp>
        <p:nvSpPr>
          <p:cNvPr id="7" name="TextBox 6">
            <a:extLst>
              <a:ext uri="{FF2B5EF4-FFF2-40B4-BE49-F238E27FC236}">
                <a16:creationId xmlns:a16="http://schemas.microsoft.com/office/drawing/2014/main" id="{D6588456-4E5E-4A74-9FDC-98C7AB373782}"/>
              </a:ext>
            </a:extLst>
          </p:cNvPr>
          <p:cNvSpPr txBox="1"/>
          <p:nvPr/>
        </p:nvSpPr>
        <p:spPr>
          <a:xfrm>
            <a:off x="4555957" y="1222403"/>
            <a:ext cx="7443537" cy="5663089"/>
          </a:xfrm>
          <a:prstGeom prst="rect">
            <a:avLst/>
          </a:prstGeom>
          <a:noFill/>
        </p:spPr>
        <p:txBody>
          <a:bodyPr wrap="square" rtlCol="0">
            <a:spAutoFit/>
          </a:bodyPr>
          <a:lstStyle/>
          <a:p>
            <a:pPr algn="ctr"/>
            <a:r>
              <a:rPr lang="en-GB" sz="2000" dirty="0">
                <a:solidFill>
                  <a:schemeClr val="bg1"/>
                </a:solidFill>
                <a:latin typeface="Trebuchet MS" panose="020B0603020202020204" pitchFamily="34" charset="0"/>
              </a:rPr>
              <a:t>O God, who brought your servant Abraham out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of the land of the Chaldeans,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protecting him in his wanderings,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who guided the Hebrew people across the desert,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we ask that you watch over us, your servants,</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 as we walk in the love of your name.</a:t>
            </a:r>
          </a:p>
          <a:p>
            <a:pPr algn="ctr"/>
            <a:r>
              <a:rPr lang="en-GB" sz="2000" dirty="0">
                <a:solidFill>
                  <a:schemeClr val="bg1"/>
                </a:solidFill>
                <a:latin typeface="Trebuchet MS" panose="020B0603020202020204" pitchFamily="34" charset="0"/>
              </a:rPr>
              <a:t>Be for us our companion on the journey,</a:t>
            </a:r>
          </a:p>
          <a:p>
            <a:pPr algn="ctr"/>
            <a:r>
              <a:rPr lang="en-GB" sz="2000" dirty="0">
                <a:solidFill>
                  <a:schemeClr val="bg1"/>
                </a:solidFill>
                <a:latin typeface="Trebuchet MS" panose="020B0603020202020204" pitchFamily="34" charset="0"/>
              </a:rPr>
              <a:t>Our guide at the crossroads, Our breath in our weariness,</a:t>
            </a:r>
          </a:p>
          <a:p>
            <a:pPr algn="ctr"/>
            <a:r>
              <a:rPr lang="en-GB" sz="2000" dirty="0">
                <a:solidFill>
                  <a:schemeClr val="bg1"/>
                </a:solidFill>
                <a:latin typeface="Trebuchet MS" panose="020B0603020202020204" pitchFamily="34" charset="0"/>
              </a:rPr>
              <a:t>Our protection in danger, our </a:t>
            </a:r>
            <a:r>
              <a:rPr lang="en-GB" sz="2000" dirty="0" err="1">
                <a:solidFill>
                  <a:schemeClr val="bg1"/>
                </a:solidFill>
                <a:latin typeface="Trebuchet MS" panose="020B0603020202020204" pitchFamily="34" charset="0"/>
              </a:rPr>
              <a:t>albergue</a:t>
            </a:r>
            <a:r>
              <a:rPr lang="en-GB" sz="2000" dirty="0">
                <a:solidFill>
                  <a:schemeClr val="bg1"/>
                </a:solidFill>
                <a:latin typeface="Trebuchet MS" panose="020B0603020202020204" pitchFamily="34" charset="0"/>
              </a:rPr>
              <a:t> on the Camino,</a:t>
            </a:r>
          </a:p>
          <a:p>
            <a:pPr algn="ctr"/>
            <a:r>
              <a:rPr lang="en-GB" sz="2000" dirty="0">
                <a:solidFill>
                  <a:schemeClr val="bg1"/>
                </a:solidFill>
                <a:latin typeface="Trebuchet MS" panose="020B0603020202020204" pitchFamily="34" charset="0"/>
              </a:rPr>
              <a:t>Our shade in the heat, Our light in the darkness,</a:t>
            </a:r>
          </a:p>
          <a:p>
            <a:pPr algn="ctr"/>
            <a:r>
              <a:rPr lang="en-GB" sz="2000" dirty="0">
                <a:solidFill>
                  <a:schemeClr val="bg1"/>
                </a:solidFill>
                <a:latin typeface="Trebuchet MS" panose="020B0603020202020204" pitchFamily="34" charset="0"/>
              </a:rPr>
              <a:t>Our consolation in our discouragements,</a:t>
            </a:r>
          </a:p>
          <a:p>
            <a:pPr algn="ctr"/>
            <a:r>
              <a:rPr lang="en-GB" sz="2000" dirty="0">
                <a:solidFill>
                  <a:schemeClr val="bg1"/>
                </a:solidFill>
                <a:latin typeface="Trebuchet MS" panose="020B0603020202020204" pitchFamily="34" charset="0"/>
              </a:rPr>
              <a:t>And our strength in our intentions.</a:t>
            </a:r>
          </a:p>
          <a:p>
            <a:pPr algn="ctr"/>
            <a:r>
              <a:rPr lang="en-GB" sz="2000" dirty="0">
                <a:solidFill>
                  <a:schemeClr val="bg1"/>
                </a:solidFill>
                <a:latin typeface="Trebuchet MS" panose="020B0603020202020204" pitchFamily="34" charset="0"/>
              </a:rPr>
              <a:t>So that with your guidance we may arrive safe and sound at the end of the road and enriched with grace and virtue we return safely to our homes filled with joy.</a:t>
            </a:r>
          </a:p>
          <a:p>
            <a:pPr algn="ctr"/>
            <a:r>
              <a:rPr lang="en-GB" sz="2000" dirty="0">
                <a:solidFill>
                  <a:schemeClr val="bg1"/>
                </a:solidFill>
                <a:latin typeface="Trebuchet MS" panose="020B0603020202020204" pitchFamily="34" charset="0"/>
              </a:rPr>
              <a:t>In the name of Jesus Christ our Lord, </a:t>
            </a:r>
            <a:r>
              <a:rPr lang="en-GB" sz="2000" b="1" dirty="0">
                <a:solidFill>
                  <a:schemeClr val="bg1"/>
                </a:solidFill>
                <a:latin typeface="Trebuchet MS" panose="020B0603020202020204" pitchFamily="34" charset="0"/>
              </a:rPr>
              <a:t>Amen.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Apostle Santiago, </a:t>
            </a:r>
            <a:r>
              <a:rPr lang="en-GB" sz="2000" b="1" dirty="0">
                <a:solidFill>
                  <a:schemeClr val="bg1"/>
                </a:solidFill>
                <a:latin typeface="Trebuchet MS" panose="020B0603020202020204" pitchFamily="34" charset="0"/>
              </a:rPr>
              <a:t>pray for us</a:t>
            </a:r>
            <a:r>
              <a:rPr lang="en-GB" sz="2000" dirty="0">
                <a:solidFill>
                  <a:schemeClr val="bg1"/>
                </a:solidFill>
                <a:latin typeface="Trebuchet MS" panose="020B0603020202020204" pitchFamily="34" charset="0"/>
              </a:rPr>
              <a:t>. Santa Maria, </a:t>
            </a:r>
            <a:r>
              <a:rPr lang="en-GB" sz="2000" b="1" dirty="0">
                <a:solidFill>
                  <a:schemeClr val="bg1"/>
                </a:solidFill>
                <a:latin typeface="Trebuchet MS" panose="020B0603020202020204" pitchFamily="34" charset="0"/>
              </a:rPr>
              <a:t>pray for us.</a:t>
            </a:r>
          </a:p>
          <a:p>
            <a:endParaRPr lang="en-GB" sz="2200" dirty="0">
              <a:solidFill>
                <a:srgbClr val="FFCC00"/>
              </a:solidFill>
              <a:latin typeface="Trebuchet MS" panose="020B0603020202020204" pitchFamily="34" charset="0"/>
            </a:endParaRPr>
          </a:p>
        </p:txBody>
      </p:sp>
      <p:pic>
        <p:nvPicPr>
          <p:cNvPr id="3" name="Picture 2" descr="A picture containing grass, outdoor, building, stone&#10;&#10;Description automatically generated">
            <a:extLst>
              <a:ext uri="{FF2B5EF4-FFF2-40B4-BE49-F238E27FC236}">
                <a16:creationId xmlns:a16="http://schemas.microsoft.com/office/drawing/2014/main" id="{E0F863C5-8370-437F-831A-BD9F92E7B0A8}"/>
              </a:ext>
            </a:extLst>
          </p:cNvPr>
          <p:cNvPicPr>
            <a:picLocks noChangeAspect="1"/>
          </p:cNvPicPr>
          <p:nvPr/>
        </p:nvPicPr>
        <p:blipFill rotWithShape="1">
          <a:blip r:embed="rId2">
            <a:extLst>
              <a:ext uri="{28A0092B-C50C-407E-A947-70E740481C1C}">
                <a14:useLocalDpi xmlns:a14="http://schemas.microsoft.com/office/drawing/2010/main" val="0"/>
              </a:ext>
            </a:extLst>
          </a:blip>
          <a:srcRect l="3026"/>
          <a:stretch/>
        </p:blipFill>
        <p:spPr>
          <a:xfrm>
            <a:off x="0" y="0"/>
            <a:ext cx="4427621" cy="6858000"/>
          </a:xfrm>
          <a:prstGeom prst="flowChartDelay">
            <a:avLst/>
          </a:prstGeom>
        </p:spPr>
      </p:pic>
    </p:spTree>
    <p:extLst>
      <p:ext uri="{BB962C8B-B14F-4D97-AF65-F5344CB8AC3E}">
        <p14:creationId xmlns:p14="http://schemas.microsoft.com/office/powerpoint/2010/main" val="2848673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icon&#10;&#10;Description automatically generated">
            <a:extLst>
              <a:ext uri="{FF2B5EF4-FFF2-40B4-BE49-F238E27FC236}">
                <a16:creationId xmlns:a16="http://schemas.microsoft.com/office/drawing/2014/main" id="{1F2364A2-66C9-41A9-9E32-32622AE8B7B5}"/>
              </a:ext>
            </a:extLst>
          </p:cNvPr>
          <p:cNvPicPr>
            <a:picLocks noGrp="1" noChangeAspect="1"/>
          </p:cNvPicPr>
          <p:nvPr>
            <p:ph idx="1"/>
          </p:nvPr>
        </p:nvPicPr>
        <p:blipFill>
          <a:blip r:embed="rId3">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735938" y="2202815"/>
            <a:ext cx="2452369" cy="2452369"/>
          </a:xfrm>
        </p:spPr>
      </p:pic>
      <p:sp>
        <p:nvSpPr>
          <p:cNvPr id="11" name="TextBox 10">
            <a:extLst>
              <a:ext uri="{FF2B5EF4-FFF2-40B4-BE49-F238E27FC236}">
                <a16:creationId xmlns:a16="http://schemas.microsoft.com/office/drawing/2014/main" id="{5849021A-DFCB-4A72-BE82-EBEED511F477}"/>
              </a:ext>
            </a:extLst>
          </p:cNvPr>
          <p:cNvSpPr txBox="1"/>
          <p:nvPr/>
        </p:nvSpPr>
        <p:spPr>
          <a:xfrm>
            <a:off x="616990" y="262485"/>
            <a:ext cx="7630258" cy="1200329"/>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What did Jesus mean when he instructed us to love our enemies?</a:t>
            </a:r>
          </a:p>
        </p:txBody>
      </p:sp>
      <p:pic>
        <p:nvPicPr>
          <p:cNvPr id="12" name="Picture 11" descr="Icon&#10;&#10;Description automatically generated">
            <a:extLst>
              <a:ext uri="{FF2B5EF4-FFF2-40B4-BE49-F238E27FC236}">
                <a16:creationId xmlns:a16="http://schemas.microsoft.com/office/drawing/2014/main" id="{6AF0AD4E-C5D1-4CB3-9F0A-115154478BA2}"/>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2" name="Online Media 1" title="Pope Francis: We must love others as God loves us">
            <a:hlinkClick r:id="" action="ppaction://media"/>
            <a:extLst>
              <a:ext uri="{FF2B5EF4-FFF2-40B4-BE49-F238E27FC236}">
                <a16:creationId xmlns:a16="http://schemas.microsoft.com/office/drawing/2014/main" id="{BFB9343A-1660-40F8-A5B2-820D5AE169DE}"/>
              </a:ext>
            </a:extLst>
          </p:cNvPr>
          <p:cNvPicPr>
            <a:picLocks noRot="1" noChangeAspect="1"/>
          </p:cNvPicPr>
          <p:nvPr>
            <a:videoFile r:link="rId1"/>
          </p:nvPr>
        </p:nvPicPr>
        <p:blipFill>
          <a:blip r:embed="rId5"/>
          <a:stretch>
            <a:fillRect/>
          </a:stretch>
        </p:blipFill>
        <p:spPr>
          <a:xfrm>
            <a:off x="2500851" y="1831915"/>
            <a:ext cx="5184000" cy="3888000"/>
          </a:xfrm>
          <a:prstGeom prst="rect">
            <a:avLst/>
          </a:prstGeom>
        </p:spPr>
      </p:pic>
    </p:spTree>
    <p:extLst>
      <p:ext uri="{BB962C8B-B14F-4D97-AF65-F5344CB8AC3E}">
        <p14:creationId xmlns:p14="http://schemas.microsoft.com/office/powerpoint/2010/main" val="90716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alking on a road&#10;&#10;Description automatically generated with medium confidence">
            <a:extLst>
              <a:ext uri="{FF2B5EF4-FFF2-40B4-BE49-F238E27FC236}">
                <a16:creationId xmlns:a16="http://schemas.microsoft.com/office/drawing/2014/main" id="{5B1ABF0A-E007-45A8-BD24-822444CCD653}"/>
              </a:ext>
            </a:extLst>
          </p:cNvPr>
          <p:cNvPicPr>
            <a:picLocks noChangeAspect="1"/>
          </p:cNvPicPr>
          <p:nvPr/>
        </p:nvPicPr>
        <p:blipFill rotWithShape="1">
          <a:blip r:embed="rId3">
            <a:extLst>
              <a:ext uri="{28A0092B-C50C-407E-A947-70E740481C1C}">
                <a14:useLocalDpi xmlns:a14="http://schemas.microsoft.com/office/drawing/2010/main" val="0"/>
              </a:ext>
            </a:extLst>
          </a:blip>
          <a:srcRect t="8426"/>
          <a:stretch/>
        </p:blipFill>
        <p:spPr>
          <a:xfrm>
            <a:off x="0" y="0"/>
            <a:ext cx="12192000" cy="6858000"/>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1</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8" name="Online Media 7" title="Rucksack prayer part one">
            <a:hlinkClick r:id="" action="ppaction://media"/>
            <a:extLst>
              <a:ext uri="{FF2B5EF4-FFF2-40B4-BE49-F238E27FC236}">
                <a16:creationId xmlns:a16="http://schemas.microsoft.com/office/drawing/2014/main" id="{72D44D4F-C0A4-4B58-A001-D43F64F81EAD}"/>
              </a:ext>
            </a:extLst>
          </p:cNvPr>
          <p:cNvPicPr>
            <a:picLocks noRot="1" noChangeAspect="1"/>
          </p:cNvPicPr>
          <p:nvPr>
            <a:videoFile r:link="rId1"/>
          </p:nvPr>
        </p:nvPicPr>
        <p:blipFill>
          <a:blip r:embed="rId5"/>
          <a:stretch>
            <a:fillRect/>
          </a:stretch>
        </p:blipFill>
        <p:spPr>
          <a:xfrm>
            <a:off x="2157665" y="3873344"/>
            <a:ext cx="4744566" cy="2680680"/>
          </a:xfrm>
          <a:prstGeom prst="rect">
            <a:avLst/>
          </a:prstGeom>
        </p:spPr>
      </p:pic>
    </p:spTree>
    <p:extLst>
      <p:ext uri="{BB962C8B-B14F-4D97-AF65-F5344CB8AC3E}">
        <p14:creationId xmlns:p14="http://schemas.microsoft.com/office/powerpoint/2010/main" val="114195652"/>
      </p:ext>
    </p:extLst>
  </p:cSld>
  <p:clrMapOvr>
    <a:masterClrMapping/>
  </p:clrMapOvr>
  <p:timing>
    <p:tnLst>
      <p:par>
        <p:cTn id="1" dur="indefinite" restart="never" nodeType="tmRoot">
          <p:childTnLst>
            <p:video>
              <p:cMediaNode vol="80000">
                <p:cTn id="2" fill="hold" display="0">
                  <p:stCondLst>
                    <p:cond delay="indefinite"/>
                  </p:stCondLst>
                </p:cTn>
                <p:tgtEl>
                  <p:spTgt spid="8"/>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flag with a star on it&#10;&#10;Description automatically generated with low confidence">
            <a:extLst>
              <a:ext uri="{FF2B5EF4-FFF2-40B4-BE49-F238E27FC236}">
                <a16:creationId xmlns:a16="http://schemas.microsoft.com/office/drawing/2014/main" id="{67D5ECDB-72A5-43E4-8179-70837EFCD902}"/>
              </a:ext>
            </a:extLst>
          </p:cNvPr>
          <p:cNvPicPr>
            <a:picLocks noChangeAspect="1"/>
          </p:cNvPicPr>
          <p:nvPr/>
        </p:nvPicPr>
        <p:blipFill rotWithShape="1">
          <a:blip r:embed="rId3">
            <a:extLst>
              <a:ext uri="{28A0092B-C50C-407E-A947-70E740481C1C}">
                <a14:useLocalDpi xmlns:a14="http://schemas.microsoft.com/office/drawing/2010/main" val="0"/>
              </a:ext>
            </a:extLst>
          </a:blip>
          <a:srcRect r="14458" b="8056"/>
          <a:stretch/>
        </p:blipFill>
        <p:spPr>
          <a:xfrm>
            <a:off x="-1" y="-1"/>
            <a:ext cx="12192001" cy="6858001"/>
          </a:xfrm>
          <a:prstGeom prst="rect">
            <a:avLst/>
          </a:prstGeom>
        </p:spPr>
      </p:pic>
      <p:sp>
        <p:nvSpPr>
          <p:cNvPr id="6" name="TextBox 5">
            <a:extLst>
              <a:ext uri="{FF2B5EF4-FFF2-40B4-BE49-F238E27FC236}">
                <a16:creationId xmlns:a16="http://schemas.microsoft.com/office/drawing/2014/main" id="{45B621DE-1A9E-431D-BE03-A1419DD71A77}"/>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A Journey with…</a:t>
            </a:r>
          </a:p>
        </p:txBody>
      </p:sp>
      <p:pic>
        <p:nvPicPr>
          <p:cNvPr id="2" name="Online Media 1" title="Making the journey with love">
            <a:hlinkClick r:id="" action="ppaction://media"/>
            <a:extLst>
              <a:ext uri="{FF2B5EF4-FFF2-40B4-BE49-F238E27FC236}">
                <a16:creationId xmlns:a16="http://schemas.microsoft.com/office/drawing/2014/main" id="{9A5479E5-0D2C-4AAD-812D-6926BF88F196}"/>
              </a:ext>
            </a:extLst>
          </p:cNvPr>
          <p:cNvPicPr>
            <a:picLocks noRot="1" noChangeAspect="1"/>
          </p:cNvPicPr>
          <p:nvPr>
            <a:videoFile r:link="rId1"/>
          </p:nvPr>
        </p:nvPicPr>
        <p:blipFill>
          <a:blip r:embed="rId4"/>
          <a:stretch>
            <a:fillRect/>
          </a:stretch>
        </p:blipFill>
        <p:spPr>
          <a:xfrm>
            <a:off x="883451" y="1838256"/>
            <a:ext cx="4390839" cy="2480824"/>
          </a:xfrm>
          <a:prstGeom prst="rect">
            <a:avLst/>
          </a:prstGeom>
        </p:spPr>
      </p:pic>
      <p:sp>
        <p:nvSpPr>
          <p:cNvPr id="3" name="TextBox 2">
            <a:extLst>
              <a:ext uri="{FF2B5EF4-FFF2-40B4-BE49-F238E27FC236}">
                <a16:creationId xmlns:a16="http://schemas.microsoft.com/office/drawing/2014/main" id="{75245C26-0E5F-4C76-AC80-1CEBE4808BAA}"/>
              </a:ext>
            </a:extLst>
          </p:cNvPr>
          <p:cNvSpPr txBox="1"/>
          <p:nvPr/>
        </p:nvSpPr>
        <p:spPr>
          <a:xfrm>
            <a:off x="340659" y="4711984"/>
            <a:ext cx="5486399" cy="1785104"/>
          </a:xfrm>
          <a:prstGeom prst="rect">
            <a:avLst/>
          </a:prstGeom>
          <a:noFill/>
        </p:spPr>
        <p:txBody>
          <a:bodyPr wrap="square" rtlCol="0">
            <a:spAutoFit/>
          </a:bodyPr>
          <a:lstStyle/>
          <a:p>
            <a:pPr algn="ctr"/>
            <a:r>
              <a:rPr lang="en-GB" sz="2200" dirty="0">
                <a:effectLst/>
                <a:latin typeface="Trebuchet MS" panose="020B0603020202020204" pitchFamily="34" charset="0"/>
                <a:ea typeface="Calibri" panose="020F0502020204030204" pitchFamily="34" charset="0"/>
                <a:cs typeface="Times New Roman" panose="02020603050405020304" pitchFamily="18" charset="0"/>
              </a:rPr>
              <a:t>“When our hearts are open to universal communion this excludes nothing and no one Pope Francis”. </a:t>
            </a:r>
          </a:p>
          <a:p>
            <a:endParaRPr lang="en-GB" sz="2200" dirty="0">
              <a:effectLst/>
              <a:latin typeface="Trebuchet MS" panose="020B0603020202020204" pitchFamily="34" charset="0"/>
              <a:ea typeface="Calibri" panose="020F0502020204030204" pitchFamily="34" charset="0"/>
              <a:cs typeface="Times New Roman" panose="02020603050405020304" pitchFamily="18" charset="0"/>
            </a:endParaRPr>
          </a:p>
          <a:p>
            <a:r>
              <a:rPr lang="en-GB" sz="2200" dirty="0" err="1">
                <a:effectLst/>
                <a:latin typeface="Trebuchet MS" panose="020B0603020202020204" pitchFamily="34" charset="0"/>
                <a:ea typeface="Calibri" panose="020F0502020204030204" pitchFamily="34" charset="0"/>
                <a:cs typeface="Times New Roman" panose="02020603050405020304" pitchFamily="18" charset="0"/>
              </a:rPr>
              <a:t>Laudato</a:t>
            </a:r>
            <a:r>
              <a:rPr lang="en-GB" sz="2200" dirty="0">
                <a:effectLst/>
                <a:latin typeface="Trebuchet MS" panose="020B0603020202020204" pitchFamily="34" charset="0"/>
                <a:ea typeface="Calibri" panose="020F0502020204030204" pitchFamily="34" charset="0"/>
                <a:cs typeface="Times New Roman" panose="02020603050405020304" pitchFamily="18" charset="0"/>
              </a:rPr>
              <a:t> </a:t>
            </a:r>
            <a:r>
              <a:rPr lang="en-GB" sz="2200" dirty="0" err="1">
                <a:effectLst/>
                <a:latin typeface="Trebuchet MS" panose="020B0603020202020204" pitchFamily="34" charset="0"/>
                <a:ea typeface="Calibri" panose="020F0502020204030204" pitchFamily="34" charset="0"/>
                <a:cs typeface="Times New Roman" panose="02020603050405020304" pitchFamily="18" charset="0"/>
              </a:rPr>
              <a:t>si</a:t>
            </a:r>
            <a:r>
              <a:rPr lang="en-GB" sz="2200" dirty="0">
                <a:effectLst/>
                <a:latin typeface="Trebuchet MS" panose="020B0603020202020204" pitchFamily="34" charset="0"/>
                <a:ea typeface="Calibri" panose="020F0502020204030204" pitchFamily="34" charset="0"/>
                <a:cs typeface="Times New Roman" panose="02020603050405020304" pitchFamily="18" charset="0"/>
              </a:rPr>
              <a:t> #92 Caritas is…Love in action </a:t>
            </a:r>
          </a:p>
        </p:txBody>
      </p:sp>
    </p:spTree>
    <p:extLst>
      <p:ext uri="{BB962C8B-B14F-4D97-AF65-F5344CB8AC3E}">
        <p14:creationId xmlns:p14="http://schemas.microsoft.com/office/powerpoint/2010/main" val="247823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E252B"/>
        </a:solidFill>
        <a:effectLst/>
      </p:bgPr>
    </p:bg>
    <p:spTree>
      <p:nvGrpSpPr>
        <p:cNvPr id="1" name=""/>
        <p:cNvGrpSpPr/>
        <p:nvPr/>
      </p:nvGrpSpPr>
      <p:grpSpPr>
        <a:xfrm>
          <a:off x="0" y="0"/>
          <a:ext cx="0" cy="0"/>
          <a:chOff x="0" y="0"/>
          <a:chExt cx="0" cy="0"/>
        </a:xfrm>
      </p:grpSpPr>
      <p:pic>
        <p:nvPicPr>
          <p:cNvPr id="13" name="Content Placeholder 12" descr="Text&#10;&#10;Description automatically generated with low confidence">
            <a:extLst>
              <a:ext uri="{FF2B5EF4-FFF2-40B4-BE49-F238E27FC236}">
                <a16:creationId xmlns:a16="http://schemas.microsoft.com/office/drawing/2014/main" id="{C9270646-37A6-4CE3-87EB-5479DE07BAF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5811" r="27226"/>
          <a:stretch/>
        </p:blipFill>
        <p:spPr>
          <a:xfrm>
            <a:off x="0" y="4090737"/>
            <a:ext cx="4748463" cy="2789154"/>
          </a:xfrm>
        </p:spPr>
      </p:pic>
      <p:sp>
        <p:nvSpPr>
          <p:cNvPr id="14" name="TextBox 13">
            <a:extLst>
              <a:ext uri="{FF2B5EF4-FFF2-40B4-BE49-F238E27FC236}">
                <a16:creationId xmlns:a16="http://schemas.microsoft.com/office/drawing/2014/main" id="{02FE8839-9388-4B00-83EA-13028E51FA68}"/>
              </a:ext>
            </a:extLst>
          </p:cNvPr>
          <p:cNvSpPr txBox="1"/>
          <p:nvPr/>
        </p:nvSpPr>
        <p:spPr>
          <a:xfrm>
            <a:off x="616989" y="262485"/>
            <a:ext cx="9258147" cy="523220"/>
          </a:xfrm>
          <a:prstGeom prst="rect">
            <a:avLst/>
          </a:prstGeom>
          <a:noFill/>
        </p:spPr>
        <p:txBody>
          <a:bodyPr wrap="square" rtlCol="0">
            <a:spAutoFit/>
          </a:bodyPr>
          <a:lstStyle/>
          <a:p>
            <a:r>
              <a:rPr lang="en-GB" sz="2800" b="1" dirty="0">
                <a:solidFill>
                  <a:schemeClr val="bg1"/>
                </a:solidFill>
                <a:latin typeface="Trebuchet MS" panose="020B0603020202020204" pitchFamily="34" charset="0"/>
              </a:rPr>
              <a:t>The Parable of the sheep and goats - </a:t>
            </a:r>
            <a:r>
              <a:rPr lang="en-GB" sz="2800" b="0" i="0" dirty="0">
                <a:solidFill>
                  <a:schemeClr val="bg1"/>
                </a:solidFill>
                <a:effectLst/>
                <a:latin typeface="Trebuchet MS" panose="020B0603020202020204" pitchFamily="34" charset="0"/>
              </a:rPr>
              <a:t>Matthew 25:31-46</a:t>
            </a:r>
            <a:r>
              <a:rPr lang="en-GB" sz="2800" b="1" dirty="0">
                <a:solidFill>
                  <a:schemeClr val="bg1"/>
                </a:solidFill>
                <a:latin typeface="Trebuchet MS" panose="020B0603020202020204" pitchFamily="34" charset="0"/>
              </a:rPr>
              <a:t> </a:t>
            </a:r>
          </a:p>
        </p:txBody>
      </p:sp>
      <p:pic>
        <p:nvPicPr>
          <p:cNvPr id="15" name="Picture 14" descr="Icon&#10;&#10;Description automatically generated">
            <a:extLst>
              <a:ext uri="{FF2B5EF4-FFF2-40B4-BE49-F238E27FC236}">
                <a16:creationId xmlns:a16="http://schemas.microsoft.com/office/drawing/2014/main" id="{FD3AC81B-283A-40B3-819C-5D7787CBA393}"/>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0411327" y="5229726"/>
            <a:ext cx="1483895" cy="1483895"/>
          </a:xfrm>
          <a:prstGeom prst="rect">
            <a:avLst/>
          </a:prstGeom>
        </p:spPr>
      </p:pic>
      <p:sp>
        <p:nvSpPr>
          <p:cNvPr id="5" name="TextBox 4">
            <a:extLst>
              <a:ext uri="{FF2B5EF4-FFF2-40B4-BE49-F238E27FC236}">
                <a16:creationId xmlns:a16="http://schemas.microsoft.com/office/drawing/2014/main" id="{D88BB220-C9BD-48BE-A9CE-2F43C5F005AC}"/>
              </a:ext>
            </a:extLst>
          </p:cNvPr>
          <p:cNvSpPr txBox="1"/>
          <p:nvPr/>
        </p:nvSpPr>
        <p:spPr>
          <a:xfrm>
            <a:off x="1362635" y="868666"/>
            <a:ext cx="10532587" cy="4293483"/>
          </a:xfrm>
          <a:prstGeom prst="rect">
            <a:avLst/>
          </a:prstGeom>
          <a:noFill/>
        </p:spPr>
        <p:txBody>
          <a:bodyPr wrap="square">
            <a:spAutoFit/>
          </a:bodyPr>
          <a:lstStyle/>
          <a:p>
            <a:pPr algn="ctr"/>
            <a:r>
              <a:rPr lang="en-GB" sz="2100" b="0" i="0" dirty="0">
                <a:solidFill>
                  <a:schemeClr val="bg1"/>
                </a:solidFill>
                <a:effectLst/>
                <a:latin typeface="Trebuchet MS" panose="020B0603020202020204" pitchFamily="34" charset="0"/>
              </a:rPr>
              <a:t>‘When the Son of Man comes in his glory, escorted by all the angels, then he will take his seat on his throne of glory. All the nations will be assembled before him and he will separate men one from another as the shepherd separates sheep from goats. He will place the sheep on his right hand and the goats on his left. Then the King will say to those on his right hand, Come, you whom my Father has blessed, take for your heritage the kingdom prepared for you since the foundation of the world. For I was hungry and you gave me food; I was thirsty and you gave me drink; I was a stranger and you made me welcome; naked and you clothed me, sick and you visited me, in prison and you came to see me. Then the virtuous will say to him in reply, Lord, when did we see you hungry and feed you; or thirsty and give you drink? When did we see you a stranger and make you welcome; naked and clothe you; sick or in prison and go to see you? And the King will answer, I tell you solemnly, in so far as you did this to one of the least of these brothers of mine, you did it to me. </a:t>
            </a:r>
            <a:endParaRPr lang="en-GB" sz="21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206505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E252B"/>
        </a:solidFill>
        <a:effectLst/>
      </p:bgPr>
    </p:bg>
    <p:spTree>
      <p:nvGrpSpPr>
        <p:cNvPr id="1" name=""/>
        <p:cNvGrpSpPr/>
        <p:nvPr/>
      </p:nvGrpSpPr>
      <p:grpSpPr>
        <a:xfrm>
          <a:off x="0" y="0"/>
          <a:ext cx="0" cy="0"/>
          <a:chOff x="0" y="0"/>
          <a:chExt cx="0" cy="0"/>
        </a:xfrm>
      </p:grpSpPr>
      <p:pic>
        <p:nvPicPr>
          <p:cNvPr id="13" name="Content Placeholder 12" descr="Text&#10;&#10;Description automatically generated with low confidence">
            <a:extLst>
              <a:ext uri="{FF2B5EF4-FFF2-40B4-BE49-F238E27FC236}">
                <a16:creationId xmlns:a16="http://schemas.microsoft.com/office/drawing/2014/main" id="{C9270646-37A6-4CE3-87EB-5479DE07BAF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5811" r="27226"/>
          <a:stretch/>
        </p:blipFill>
        <p:spPr>
          <a:xfrm>
            <a:off x="0" y="4090737"/>
            <a:ext cx="4748463" cy="2789154"/>
          </a:xfrm>
        </p:spPr>
      </p:pic>
      <p:sp>
        <p:nvSpPr>
          <p:cNvPr id="14" name="TextBox 13">
            <a:extLst>
              <a:ext uri="{FF2B5EF4-FFF2-40B4-BE49-F238E27FC236}">
                <a16:creationId xmlns:a16="http://schemas.microsoft.com/office/drawing/2014/main" id="{02FE8839-9388-4B00-83EA-13028E51FA68}"/>
              </a:ext>
            </a:extLst>
          </p:cNvPr>
          <p:cNvSpPr txBox="1"/>
          <p:nvPr/>
        </p:nvSpPr>
        <p:spPr>
          <a:xfrm>
            <a:off x="616990" y="262485"/>
            <a:ext cx="9258148" cy="523220"/>
          </a:xfrm>
          <a:prstGeom prst="rect">
            <a:avLst/>
          </a:prstGeom>
          <a:noFill/>
        </p:spPr>
        <p:txBody>
          <a:bodyPr wrap="square" rtlCol="0">
            <a:spAutoFit/>
          </a:bodyPr>
          <a:lstStyle/>
          <a:p>
            <a:r>
              <a:rPr lang="en-GB" sz="2800" b="1" dirty="0">
                <a:solidFill>
                  <a:schemeClr val="bg1"/>
                </a:solidFill>
                <a:latin typeface="Trebuchet MS" panose="020B0603020202020204" pitchFamily="34" charset="0"/>
              </a:rPr>
              <a:t>The Parable of the sheep and goats - </a:t>
            </a:r>
            <a:r>
              <a:rPr lang="en-GB" sz="2800" b="0" i="0" dirty="0">
                <a:solidFill>
                  <a:schemeClr val="bg1"/>
                </a:solidFill>
                <a:effectLst/>
                <a:latin typeface="Trebuchet MS" panose="020B0603020202020204" pitchFamily="34" charset="0"/>
              </a:rPr>
              <a:t>Matthew 25:31-46</a:t>
            </a:r>
            <a:r>
              <a:rPr lang="en-GB" sz="2800" b="1" dirty="0">
                <a:solidFill>
                  <a:schemeClr val="bg1"/>
                </a:solidFill>
                <a:latin typeface="Trebuchet MS" panose="020B0603020202020204" pitchFamily="34" charset="0"/>
              </a:rPr>
              <a:t> </a:t>
            </a:r>
          </a:p>
        </p:txBody>
      </p:sp>
      <p:pic>
        <p:nvPicPr>
          <p:cNvPr id="15" name="Picture 14" descr="Icon&#10;&#10;Description automatically generated">
            <a:extLst>
              <a:ext uri="{FF2B5EF4-FFF2-40B4-BE49-F238E27FC236}">
                <a16:creationId xmlns:a16="http://schemas.microsoft.com/office/drawing/2014/main" id="{FD3AC81B-283A-40B3-819C-5D7787CBA393}"/>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0411327" y="5229726"/>
            <a:ext cx="1483895" cy="1483895"/>
          </a:xfrm>
          <a:prstGeom prst="rect">
            <a:avLst/>
          </a:prstGeom>
        </p:spPr>
      </p:pic>
      <p:sp>
        <p:nvSpPr>
          <p:cNvPr id="5" name="TextBox 4">
            <a:extLst>
              <a:ext uri="{FF2B5EF4-FFF2-40B4-BE49-F238E27FC236}">
                <a16:creationId xmlns:a16="http://schemas.microsoft.com/office/drawing/2014/main" id="{D88BB220-C9BD-48BE-A9CE-2F43C5F005AC}"/>
              </a:ext>
            </a:extLst>
          </p:cNvPr>
          <p:cNvSpPr txBox="1"/>
          <p:nvPr/>
        </p:nvSpPr>
        <p:spPr>
          <a:xfrm>
            <a:off x="2148244" y="1241915"/>
            <a:ext cx="9258148" cy="3647152"/>
          </a:xfrm>
          <a:prstGeom prst="rect">
            <a:avLst/>
          </a:prstGeom>
          <a:noFill/>
        </p:spPr>
        <p:txBody>
          <a:bodyPr wrap="square">
            <a:spAutoFit/>
          </a:bodyPr>
          <a:lstStyle/>
          <a:p>
            <a:pPr algn="ctr"/>
            <a:r>
              <a:rPr lang="en-GB" sz="2100" b="0" i="0" dirty="0">
                <a:solidFill>
                  <a:schemeClr val="bg1"/>
                </a:solidFill>
                <a:effectLst/>
                <a:latin typeface="Trebuchet MS" panose="020B0603020202020204" pitchFamily="34" charset="0"/>
              </a:rPr>
              <a:t>Next he will say to those on his left hand, Go away from me, with your curse upon you, to the eternal fire prepared for the devil and his angels. For I was hungry and you never gave me food; I was thirsty and you never gave me anything to drink; I was a stranger and you never made me welcome, naked and you never clothed me, sick and in prison and you never visited me. Then it will be their turn to ask, Lord, when did we see you hungry or thirsty, a stranger or naked, sick or in prison, and did not come to your help? Then he will answer, I tell you solemnly, in so far as you neglected to do this to one of the least of these, you neglected to do it to me. And they will go away to eternal punishment, and the virtuous to eternal life.’</a:t>
            </a:r>
            <a:endParaRPr lang="en-GB" sz="21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1582634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643E-A1B5-4727-A3A1-D625CE6D66F9}"/>
              </a:ext>
            </a:extLst>
          </p:cNvPr>
          <p:cNvSpPr>
            <a:spLocks noGrp="1"/>
          </p:cNvSpPr>
          <p:nvPr>
            <p:ph type="title"/>
          </p:nvPr>
        </p:nvSpPr>
        <p:spPr/>
        <p:txBody>
          <a:bodyPr/>
          <a:lstStyle/>
          <a:p>
            <a:endParaRPr lang="en-GB"/>
          </a:p>
        </p:txBody>
      </p:sp>
      <p:pic>
        <p:nvPicPr>
          <p:cNvPr id="5" name="Content Placeholder 4" descr="Diagram&#10;&#10;Description automatically generated">
            <a:extLst>
              <a:ext uri="{FF2B5EF4-FFF2-40B4-BE49-F238E27FC236}">
                <a16:creationId xmlns:a16="http://schemas.microsoft.com/office/drawing/2014/main" id="{C70156C5-DD2A-4929-8BEA-1A0BD73F071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537"/>
          <a:stretch/>
        </p:blipFill>
        <p:spPr>
          <a:xfrm>
            <a:off x="0" y="0"/>
            <a:ext cx="12192000" cy="6858000"/>
          </a:xfrm>
        </p:spPr>
      </p:pic>
      <p:sp>
        <p:nvSpPr>
          <p:cNvPr id="11" name="TextBox 10">
            <a:extLst>
              <a:ext uri="{FF2B5EF4-FFF2-40B4-BE49-F238E27FC236}">
                <a16:creationId xmlns:a16="http://schemas.microsoft.com/office/drawing/2014/main" id="{FF4C1B9B-83E8-4B4D-BC9A-8C1CA8017257}"/>
              </a:ext>
            </a:extLst>
          </p:cNvPr>
          <p:cNvSpPr txBox="1"/>
          <p:nvPr/>
        </p:nvSpPr>
        <p:spPr>
          <a:xfrm>
            <a:off x="5199017" y="802413"/>
            <a:ext cx="6609806" cy="4339650"/>
          </a:xfrm>
          <a:prstGeom prst="rect">
            <a:avLst/>
          </a:prstGeom>
          <a:noFill/>
        </p:spPr>
        <p:txBody>
          <a:bodyPr wrap="square" rtlCol="0">
            <a:spAutoFit/>
          </a:bodyPr>
          <a:lstStyle/>
          <a:p>
            <a:pPr algn="ctr"/>
            <a:r>
              <a:rPr lang="en-GB" sz="3600" b="1" dirty="0">
                <a:solidFill>
                  <a:srgbClr val="04659B"/>
                </a:solidFill>
                <a:latin typeface="Trebuchet MS" panose="020B0603020202020204" pitchFamily="34" charset="0"/>
              </a:rPr>
              <a:t>From what you have heard so far…</a:t>
            </a:r>
          </a:p>
          <a:p>
            <a:pPr algn="ctr"/>
            <a:endParaRPr lang="en-GB" sz="3600" b="1" dirty="0">
              <a:solidFill>
                <a:srgbClr val="04659B"/>
              </a:solidFill>
              <a:latin typeface="Trebuchet MS" panose="020B0603020202020204" pitchFamily="34" charset="0"/>
            </a:endParaRPr>
          </a:p>
          <a:p>
            <a:pPr algn="ctr"/>
            <a:r>
              <a:rPr lang="en-GB" sz="3600" b="1" dirty="0">
                <a:solidFill>
                  <a:srgbClr val="04659B"/>
                </a:solidFill>
                <a:latin typeface="Trebuchet MS" panose="020B0603020202020204" pitchFamily="34" charset="0"/>
              </a:rPr>
              <a:t> …what are your Initial thoughts, reactions, questions that come to mind?</a:t>
            </a:r>
          </a:p>
          <a:p>
            <a:pPr algn="ctr"/>
            <a:endParaRPr lang="en-GB" sz="3600" b="1" dirty="0">
              <a:solidFill>
                <a:srgbClr val="04659B"/>
              </a:solidFill>
              <a:latin typeface="Trebuchet MS" panose="020B0603020202020204" pitchFamily="34" charset="0"/>
            </a:endParaRPr>
          </a:p>
          <a:p>
            <a:pPr algn="ctr"/>
            <a:r>
              <a:rPr lang="en-GB" sz="2400" dirty="0">
                <a:solidFill>
                  <a:srgbClr val="04659B"/>
                </a:solidFill>
                <a:latin typeface="Trebuchet MS" panose="020B0603020202020204" pitchFamily="34" charset="0"/>
              </a:rPr>
              <a:t>We can discuss these later…</a:t>
            </a:r>
            <a:endParaRPr lang="en-GB" sz="2000" dirty="0">
              <a:solidFill>
                <a:srgbClr val="04659B"/>
              </a:solidFill>
              <a:latin typeface="Trebuchet MS" panose="020B0603020202020204" pitchFamily="34" charset="0"/>
            </a:endParaRPr>
          </a:p>
        </p:txBody>
      </p:sp>
      <p:pic>
        <p:nvPicPr>
          <p:cNvPr id="8" name="Picture 7" descr="Logo, icon&#10;&#10;Description automatically generated">
            <a:extLst>
              <a:ext uri="{FF2B5EF4-FFF2-40B4-BE49-F238E27FC236}">
                <a16:creationId xmlns:a16="http://schemas.microsoft.com/office/drawing/2014/main" id="{889592AC-8D86-4359-9E06-68837B566A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41" y="5220789"/>
            <a:ext cx="1420368" cy="1432560"/>
          </a:xfrm>
          <a:prstGeom prst="rect">
            <a:avLst/>
          </a:prstGeom>
        </p:spPr>
      </p:pic>
    </p:spTree>
    <p:extLst>
      <p:ext uri="{BB962C8B-B14F-4D97-AF65-F5344CB8AC3E}">
        <p14:creationId xmlns:p14="http://schemas.microsoft.com/office/powerpoint/2010/main" val="2125533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10376</TotalTime>
  <Words>1752</Words>
  <Application>Microsoft Office PowerPoint</Application>
  <PresentationFormat>Widescreen</PresentationFormat>
  <Paragraphs>108</Paragraphs>
  <Slides>23</Slides>
  <Notes>0</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Griffin</dc:creator>
  <cp:lastModifiedBy>John Griffin</cp:lastModifiedBy>
  <cp:revision>43</cp:revision>
  <dcterms:created xsi:type="dcterms:W3CDTF">2021-03-09T17:12:56Z</dcterms:created>
  <dcterms:modified xsi:type="dcterms:W3CDTF">2021-11-01T15:31:13Z</dcterms:modified>
</cp:coreProperties>
</file>