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6" r:id="rId2"/>
    <p:sldId id="258" r:id="rId3"/>
    <p:sldId id="259" r:id="rId4"/>
    <p:sldId id="296" r:id="rId5"/>
    <p:sldId id="257" r:id="rId6"/>
    <p:sldId id="315" r:id="rId7"/>
    <p:sldId id="333" r:id="rId8"/>
    <p:sldId id="303" r:id="rId9"/>
    <p:sldId id="325" r:id="rId10"/>
    <p:sldId id="304" r:id="rId11"/>
    <p:sldId id="302" r:id="rId12"/>
    <p:sldId id="317" r:id="rId13"/>
    <p:sldId id="306" r:id="rId14"/>
    <p:sldId id="308" r:id="rId15"/>
    <p:sldId id="309" r:id="rId16"/>
    <p:sldId id="301" r:id="rId17"/>
    <p:sldId id="310" r:id="rId18"/>
    <p:sldId id="297" r:id="rId19"/>
    <p:sldId id="311" r:id="rId20"/>
    <p:sldId id="312" r:id="rId21"/>
    <p:sldId id="313" r:id="rId22"/>
    <p:sldId id="31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4659B"/>
    <a:srgbClr val="0E252B"/>
    <a:srgbClr val="003DA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5" d="100"/>
          <a:sy n="105" d="100"/>
        </p:scale>
        <p:origin x="138"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4F449D-E8B9-4B36-BC68-2BE446A1AAAB}"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en-GB"/>
        </a:p>
      </dgm:t>
    </dgm:pt>
    <dgm:pt modelId="{B7D817A3-8A93-4E2C-83B5-443BF768B810}">
      <dgm:prSet phldrT="[Text]" custT="1"/>
      <dgm:spPr/>
      <dgm:t>
        <a:bodyPr/>
        <a:lstStyle/>
        <a:p>
          <a:r>
            <a:rPr lang="en-GB" sz="1400" b="0" dirty="0">
              <a:solidFill>
                <a:schemeClr val="tx1"/>
              </a:solidFill>
              <a:latin typeface="Trebuchet MS" panose="020B0603020202020204" pitchFamily="34" charset="0"/>
            </a:rPr>
            <a:t>Universal Call to Holiness</a:t>
          </a:r>
        </a:p>
        <a:p>
          <a:r>
            <a:rPr lang="en-GB" sz="1400" b="0" dirty="0">
              <a:solidFill>
                <a:schemeClr val="tx1"/>
              </a:solidFill>
              <a:latin typeface="Trebuchet MS" panose="020B0603020202020204" pitchFamily="34" charset="0"/>
            </a:rPr>
            <a:t>(We are all called to be Saints)</a:t>
          </a:r>
        </a:p>
      </dgm:t>
    </dgm:pt>
    <dgm:pt modelId="{2BA471AA-257F-4D9E-9732-BAD9F1582DD2}" type="parTrans" cxnId="{ABA9F597-8E2F-4E38-96CC-B6ECDDD99000}">
      <dgm:prSet/>
      <dgm:spPr/>
      <dgm:t>
        <a:bodyPr/>
        <a:lstStyle/>
        <a:p>
          <a:endParaRPr lang="en-GB"/>
        </a:p>
      </dgm:t>
    </dgm:pt>
    <dgm:pt modelId="{64EBEBD1-112D-4D6E-8C91-3AD6B7CD426F}" type="sibTrans" cxnId="{ABA9F597-8E2F-4E38-96CC-B6ECDDD99000}">
      <dgm:prSet/>
      <dgm:spPr/>
      <dgm:t>
        <a:bodyPr/>
        <a:lstStyle/>
        <a:p>
          <a:endParaRPr lang="en-GB"/>
        </a:p>
      </dgm:t>
    </dgm:pt>
    <dgm:pt modelId="{9873C4AC-9EC2-4F3C-8834-94F96666E858}" type="asst">
      <dgm:prSet phldrT="[Text]" custT="1"/>
      <dgm:spPr/>
      <dgm:t>
        <a:bodyPr/>
        <a:lstStyle/>
        <a:p>
          <a:r>
            <a:rPr lang="en-GB" sz="1400" b="0" dirty="0">
              <a:solidFill>
                <a:schemeClr val="tx1"/>
              </a:solidFill>
              <a:latin typeface="Trebuchet MS" panose="020B0603020202020204" pitchFamily="34" charset="0"/>
            </a:rPr>
            <a:t>Priest</a:t>
          </a:r>
          <a:endParaRPr lang="en-GB" sz="1400" dirty="0"/>
        </a:p>
      </dgm:t>
    </dgm:pt>
    <dgm:pt modelId="{DC3EE490-B3E6-4E99-91BE-51AF63CF1EB5}" type="parTrans" cxnId="{108EE98B-3E8D-4870-ABB4-862D9A5E8695}">
      <dgm:prSet/>
      <dgm:spPr/>
      <dgm:t>
        <a:bodyPr/>
        <a:lstStyle/>
        <a:p>
          <a:endParaRPr lang="en-GB"/>
        </a:p>
      </dgm:t>
    </dgm:pt>
    <dgm:pt modelId="{B2200A8A-19E3-4065-B80C-94FFC227F37B}" type="sibTrans" cxnId="{108EE98B-3E8D-4870-ABB4-862D9A5E8695}">
      <dgm:prSet/>
      <dgm:spPr/>
      <dgm:t>
        <a:bodyPr/>
        <a:lstStyle/>
        <a:p>
          <a:endParaRPr lang="en-GB"/>
        </a:p>
      </dgm:t>
    </dgm:pt>
    <dgm:pt modelId="{5D0FBBF0-A46B-4C3C-9191-54395D2D3193}">
      <dgm:prSet phldrT="[Text]" custT="1"/>
      <dgm:spPr/>
      <dgm:t>
        <a:bodyPr/>
        <a:lstStyle/>
        <a:p>
          <a:r>
            <a:rPr lang="en-GB" sz="1400" b="0" dirty="0">
              <a:solidFill>
                <a:schemeClr val="tx1"/>
              </a:solidFill>
              <a:latin typeface="Trebuchet MS" panose="020B0603020202020204" pitchFamily="34" charset="0"/>
            </a:rPr>
            <a:t>Religious Brother or Sister</a:t>
          </a:r>
          <a:endParaRPr lang="en-GB" sz="1400" dirty="0"/>
        </a:p>
      </dgm:t>
    </dgm:pt>
    <dgm:pt modelId="{781BE052-0789-4E7F-9267-2C6B87B35051}" type="parTrans" cxnId="{866B8390-4866-4A4F-A856-530F40979A09}">
      <dgm:prSet/>
      <dgm:spPr/>
      <dgm:t>
        <a:bodyPr/>
        <a:lstStyle/>
        <a:p>
          <a:endParaRPr lang="en-GB"/>
        </a:p>
      </dgm:t>
    </dgm:pt>
    <dgm:pt modelId="{1D5CA5CC-24BD-4633-85F4-85D40F4CA151}" type="sibTrans" cxnId="{866B8390-4866-4A4F-A856-530F40979A09}">
      <dgm:prSet/>
      <dgm:spPr/>
      <dgm:t>
        <a:bodyPr/>
        <a:lstStyle/>
        <a:p>
          <a:endParaRPr lang="en-GB"/>
        </a:p>
      </dgm:t>
    </dgm:pt>
    <dgm:pt modelId="{CC00BFD6-A147-444A-93BC-AC7CF7C2F9FC}">
      <dgm:prSet phldrT="[Text]" custT="1"/>
      <dgm:spPr/>
      <dgm:t>
        <a:bodyPr/>
        <a:lstStyle/>
        <a:p>
          <a:r>
            <a:rPr lang="en-GB" sz="1400" b="0" dirty="0">
              <a:solidFill>
                <a:schemeClr val="tx1"/>
              </a:solidFill>
              <a:latin typeface="Trebuchet MS" panose="020B0603020202020204" pitchFamily="34" charset="0"/>
            </a:rPr>
            <a:t>Married</a:t>
          </a:r>
          <a:endParaRPr lang="en-GB" sz="1400" dirty="0"/>
        </a:p>
      </dgm:t>
    </dgm:pt>
    <dgm:pt modelId="{857C62E6-7E80-4495-94E7-67B03D693C0D}" type="parTrans" cxnId="{9806D770-AD76-44B9-A984-7D195DA9ABEE}">
      <dgm:prSet/>
      <dgm:spPr/>
      <dgm:t>
        <a:bodyPr/>
        <a:lstStyle/>
        <a:p>
          <a:endParaRPr lang="en-GB"/>
        </a:p>
      </dgm:t>
    </dgm:pt>
    <dgm:pt modelId="{1EB06FA1-4D17-487B-B658-961206A7605B}" type="sibTrans" cxnId="{9806D770-AD76-44B9-A984-7D195DA9ABEE}">
      <dgm:prSet/>
      <dgm:spPr/>
      <dgm:t>
        <a:bodyPr/>
        <a:lstStyle/>
        <a:p>
          <a:endParaRPr lang="en-GB"/>
        </a:p>
      </dgm:t>
    </dgm:pt>
    <dgm:pt modelId="{70B374FA-4018-41A4-A36B-F422EE5DD5E1}">
      <dgm:prSet phldrT="[Text]" custT="1"/>
      <dgm:spPr/>
      <dgm:t>
        <a:bodyPr/>
        <a:lstStyle/>
        <a:p>
          <a:r>
            <a:rPr lang="en-GB" sz="1400" b="0" dirty="0">
              <a:solidFill>
                <a:schemeClr val="tx1"/>
              </a:solidFill>
              <a:latin typeface="Trebuchet MS" panose="020B0603020202020204" pitchFamily="34" charset="0"/>
            </a:rPr>
            <a:t>Single or </a:t>
          </a:r>
          <a:r>
            <a:rPr lang="en-GB" sz="1400" b="0" dirty="0">
              <a:latin typeface="Trebuchet MS" panose="020B0603020202020204" pitchFamily="34" charset="0"/>
            </a:rPr>
            <a:t>consecrated</a:t>
          </a:r>
        </a:p>
      </dgm:t>
    </dgm:pt>
    <dgm:pt modelId="{2FCD70A6-BABE-4A5D-82E9-6678F63AC27C}" type="parTrans" cxnId="{AB272F6B-FBAA-4584-A188-BC7ADE004A3E}">
      <dgm:prSet/>
      <dgm:spPr/>
      <dgm:t>
        <a:bodyPr/>
        <a:lstStyle/>
        <a:p>
          <a:endParaRPr lang="en-GB"/>
        </a:p>
      </dgm:t>
    </dgm:pt>
    <dgm:pt modelId="{A32069A5-082B-4460-A3F3-3B34E9DCAF76}" type="sibTrans" cxnId="{AB272F6B-FBAA-4584-A188-BC7ADE004A3E}">
      <dgm:prSet/>
      <dgm:spPr/>
      <dgm:t>
        <a:bodyPr/>
        <a:lstStyle/>
        <a:p>
          <a:endParaRPr lang="en-GB"/>
        </a:p>
      </dgm:t>
    </dgm:pt>
    <dgm:pt modelId="{294DE5C8-ABE3-4156-AA9F-C60D2BAAB7F8}">
      <dgm:prSet custT="1"/>
      <dgm:spPr/>
      <dgm:t>
        <a:bodyPr/>
        <a:lstStyle/>
        <a:p>
          <a:r>
            <a:rPr lang="en-GB" sz="1400" b="0" dirty="0">
              <a:solidFill>
                <a:schemeClr val="tx1"/>
              </a:solidFill>
              <a:latin typeface="Trebuchet MS" panose="020B0603020202020204" pitchFamily="34" charset="0"/>
            </a:rPr>
            <a:t>Any job (teacher, care profession, office etc.)</a:t>
          </a:r>
          <a:endParaRPr lang="en-GB" sz="1400" dirty="0"/>
        </a:p>
      </dgm:t>
    </dgm:pt>
    <dgm:pt modelId="{EB46E4C2-D1A9-40A9-B36E-122E73979754}" type="parTrans" cxnId="{16793F36-266E-477F-B567-F749B31C0DA5}">
      <dgm:prSet/>
      <dgm:spPr/>
      <dgm:t>
        <a:bodyPr/>
        <a:lstStyle/>
        <a:p>
          <a:endParaRPr lang="en-GB"/>
        </a:p>
      </dgm:t>
    </dgm:pt>
    <dgm:pt modelId="{918F2F6B-E064-45FC-A086-FE0DD19FEDA6}" type="sibTrans" cxnId="{16793F36-266E-477F-B567-F749B31C0DA5}">
      <dgm:prSet/>
      <dgm:spPr/>
      <dgm:t>
        <a:bodyPr/>
        <a:lstStyle/>
        <a:p>
          <a:endParaRPr lang="en-GB"/>
        </a:p>
      </dgm:t>
    </dgm:pt>
    <dgm:pt modelId="{4A7AE056-6652-447C-B6DE-EABB67986A77}" type="pres">
      <dgm:prSet presAssocID="{214F449D-E8B9-4B36-BC68-2BE446A1AAAB}" presName="hierChild1" presStyleCnt="0">
        <dgm:presLayoutVars>
          <dgm:chPref val="1"/>
          <dgm:dir/>
          <dgm:animOne val="branch"/>
          <dgm:animLvl val="lvl"/>
          <dgm:resizeHandles/>
        </dgm:presLayoutVars>
      </dgm:prSet>
      <dgm:spPr/>
    </dgm:pt>
    <dgm:pt modelId="{E66A0FAD-1EDE-497C-BC3B-0FC544202F2F}" type="pres">
      <dgm:prSet presAssocID="{B7D817A3-8A93-4E2C-83B5-443BF768B810}" presName="hierRoot1" presStyleCnt="0"/>
      <dgm:spPr/>
    </dgm:pt>
    <dgm:pt modelId="{16A94D95-7056-4D51-A058-4B44B1A902D0}" type="pres">
      <dgm:prSet presAssocID="{B7D817A3-8A93-4E2C-83B5-443BF768B810}" presName="composite" presStyleCnt="0"/>
      <dgm:spPr/>
    </dgm:pt>
    <dgm:pt modelId="{5DA5A13D-8E1E-4A25-A7DC-94649EA33555}" type="pres">
      <dgm:prSet presAssocID="{B7D817A3-8A93-4E2C-83B5-443BF768B810}" presName="background" presStyleLbl="node0" presStyleIdx="0" presStyleCnt="1"/>
      <dgm:spPr/>
    </dgm:pt>
    <dgm:pt modelId="{30067D98-6C71-4056-94CC-A2F35023B49B}" type="pres">
      <dgm:prSet presAssocID="{B7D817A3-8A93-4E2C-83B5-443BF768B810}" presName="text" presStyleLbl="fgAcc0" presStyleIdx="0" presStyleCnt="1" custScaleX="230992">
        <dgm:presLayoutVars>
          <dgm:chPref val="3"/>
        </dgm:presLayoutVars>
      </dgm:prSet>
      <dgm:spPr/>
    </dgm:pt>
    <dgm:pt modelId="{F14106AD-64A6-4B72-90CD-5E4E96083B2F}" type="pres">
      <dgm:prSet presAssocID="{B7D817A3-8A93-4E2C-83B5-443BF768B810}" presName="hierChild2" presStyleCnt="0"/>
      <dgm:spPr/>
    </dgm:pt>
    <dgm:pt modelId="{64A651B8-693A-47F6-80B5-67F23CDDA3D5}" type="pres">
      <dgm:prSet presAssocID="{DC3EE490-B3E6-4E99-91BE-51AF63CF1EB5}" presName="Name10" presStyleLbl="parChTrans1D2" presStyleIdx="0" presStyleCnt="4"/>
      <dgm:spPr/>
    </dgm:pt>
    <dgm:pt modelId="{4F0BB48E-9590-4039-9BD7-E54E258C2D6C}" type="pres">
      <dgm:prSet presAssocID="{9873C4AC-9EC2-4F3C-8834-94F96666E858}" presName="hierRoot2" presStyleCnt="0"/>
      <dgm:spPr/>
    </dgm:pt>
    <dgm:pt modelId="{A832E2E6-FCA6-4D17-9A61-42A3EEDE081B}" type="pres">
      <dgm:prSet presAssocID="{9873C4AC-9EC2-4F3C-8834-94F96666E858}" presName="composite2" presStyleCnt="0"/>
      <dgm:spPr/>
    </dgm:pt>
    <dgm:pt modelId="{6B02E4D4-E4BE-4324-A5BE-4D2CA674E066}" type="pres">
      <dgm:prSet presAssocID="{9873C4AC-9EC2-4F3C-8834-94F96666E858}" presName="background2" presStyleLbl="asst1" presStyleIdx="0" presStyleCnt="1"/>
      <dgm:spPr/>
    </dgm:pt>
    <dgm:pt modelId="{96FE1FFF-0A94-4CD4-91F9-7307CD86290B}" type="pres">
      <dgm:prSet presAssocID="{9873C4AC-9EC2-4F3C-8834-94F96666E858}" presName="text2" presStyleLbl="fgAcc2" presStyleIdx="0" presStyleCnt="4">
        <dgm:presLayoutVars>
          <dgm:chPref val="3"/>
        </dgm:presLayoutVars>
      </dgm:prSet>
      <dgm:spPr/>
    </dgm:pt>
    <dgm:pt modelId="{E0EB27DE-C10A-4997-80F2-71690FBD39A9}" type="pres">
      <dgm:prSet presAssocID="{9873C4AC-9EC2-4F3C-8834-94F96666E858}" presName="hierChild3" presStyleCnt="0"/>
      <dgm:spPr/>
    </dgm:pt>
    <dgm:pt modelId="{C71DE04E-F1C2-4947-96C2-33412150B80C}" type="pres">
      <dgm:prSet presAssocID="{781BE052-0789-4E7F-9267-2C6B87B35051}" presName="Name10" presStyleLbl="parChTrans1D2" presStyleIdx="1" presStyleCnt="4"/>
      <dgm:spPr/>
    </dgm:pt>
    <dgm:pt modelId="{0AFDF033-47B0-4C34-ABA3-B083EFDB4B32}" type="pres">
      <dgm:prSet presAssocID="{5D0FBBF0-A46B-4C3C-9191-54395D2D3193}" presName="hierRoot2" presStyleCnt="0"/>
      <dgm:spPr/>
    </dgm:pt>
    <dgm:pt modelId="{73BB2C38-C410-4DC1-9503-B4EDBAB2864B}" type="pres">
      <dgm:prSet presAssocID="{5D0FBBF0-A46B-4C3C-9191-54395D2D3193}" presName="composite2" presStyleCnt="0"/>
      <dgm:spPr/>
    </dgm:pt>
    <dgm:pt modelId="{1F3DAB8D-AE25-4596-A0CC-B60561FC8345}" type="pres">
      <dgm:prSet presAssocID="{5D0FBBF0-A46B-4C3C-9191-54395D2D3193}" presName="background2" presStyleLbl="node2" presStyleIdx="0" presStyleCnt="3"/>
      <dgm:spPr/>
    </dgm:pt>
    <dgm:pt modelId="{A0FD218A-C04E-4530-9155-69BD6460023B}" type="pres">
      <dgm:prSet presAssocID="{5D0FBBF0-A46B-4C3C-9191-54395D2D3193}" presName="text2" presStyleLbl="fgAcc2" presStyleIdx="1" presStyleCnt="4">
        <dgm:presLayoutVars>
          <dgm:chPref val="3"/>
        </dgm:presLayoutVars>
      </dgm:prSet>
      <dgm:spPr/>
    </dgm:pt>
    <dgm:pt modelId="{2883E770-E946-42AB-903E-C4831A098DA4}" type="pres">
      <dgm:prSet presAssocID="{5D0FBBF0-A46B-4C3C-9191-54395D2D3193}" presName="hierChild3" presStyleCnt="0"/>
      <dgm:spPr/>
    </dgm:pt>
    <dgm:pt modelId="{4D8DE6F9-1BB4-406A-9E08-36FC8FA65E28}" type="pres">
      <dgm:prSet presAssocID="{857C62E6-7E80-4495-94E7-67B03D693C0D}" presName="Name10" presStyleLbl="parChTrans1D2" presStyleIdx="2" presStyleCnt="4"/>
      <dgm:spPr/>
    </dgm:pt>
    <dgm:pt modelId="{F0BCAA92-45AA-43CF-ABE1-ACF0A54F5B34}" type="pres">
      <dgm:prSet presAssocID="{CC00BFD6-A147-444A-93BC-AC7CF7C2F9FC}" presName="hierRoot2" presStyleCnt="0"/>
      <dgm:spPr/>
    </dgm:pt>
    <dgm:pt modelId="{52925F6F-9B64-4C8E-9530-882C2D463881}" type="pres">
      <dgm:prSet presAssocID="{CC00BFD6-A147-444A-93BC-AC7CF7C2F9FC}" presName="composite2" presStyleCnt="0"/>
      <dgm:spPr/>
    </dgm:pt>
    <dgm:pt modelId="{28CB74A7-9B75-4E12-A3A5-DCE3C6E94C39}" type="pres">
      <dgm:prSet presAssocID="{CC00BFD6-A147-444A-93BC-AC7CF7C2F9FC}" presName="background2" presStyleLbl="node2" presStyleIdx="1" presStyleCnt="3"/>
      <dgm:spPr/>
    </dgm:pt>
    <dgm:pt modelId="{5B3A3317-9D3B-47C1-AE9A-DFC739A69FCF}" type="pres">
      <dgm:prSet presAssocID="{CC00BFD6-A147-444A-93BC-AC7CF7C2F9FC}" presName="text2" presStyleLbl="fgAcc2" presStyleIdx="2" presStyleCnt="4">
        <dgm:presLayoutVars>
          <dgm:chPref val="3"/>
        </dgm:presLayoutVars>
      </dgm:prSet>
      <dgm:spPr/>
    </dgm:pt>
    <dgm:pt modelId="{47A19302-8C2E-4038-AEC0-564150005B37}" type="pres">
      <dgm:prSet presAssocID="{CC00BFD6-A147-444A-93BC-AC7CF7C2F9FC}" presName="hierChild3" presStyleCnt="0"/>
      <dgm:spPr/>
    </dgm:pt>
    <dgm:pt modelId="{5F4CE69E-B6D2-48F0-9BDD-A80E8733623D}" type="pres">
      <dgm:prSet presAssocID="{EB46E4C2-D1A9-40A9-B36E-122E73979754}" presName="Name17" presStyleLbl="parChTrans1D3" presStyleIdx="0" presStyleCnt="1"/>
      <dgm:spPr/>
    </dgm:pt>
    <dgm:pt modelId="{5E356CED-118D-4472-9C39-CF9EBF74DC3B}" type="pres">
      <dgm:prSet presAssocID="{294DE5C8-ABE3-4156-AA9F-C60D2BAAB7F8}" presName="hierRoot3" presStyleCnt="0"/>
      <dgm:spPr/>
    </dgm:pt>
    <dgm:pt modelId="{F96A07E9-5457-456D-B482-30DC7F78068B}" type="pres">
      <dgm:prSet presAssocID="{294DE5C8-ABE3-4156-AA9F-C60D2BAAB7F8}" presName="composite3" presStyleCnt="0"/>
      <dgm:spPr/>
    </dgm:pt>
    <dgm:pt modelId="{63E18B66-676E-4FF2-BD88-677FF8F169A9}" type="pres">
      <dgm:prSet presAssocID="{294DE5C8-ABE3-4156-AA9F-C60D2BAAB7F8}" presName="background3" presStyleLbl="node3" presStyleIdx="0" presStyleCnt="1"/>
      <dgm:spPr/>
    </dgm:pt>
    <dgm:pt modelId="{8E5222C4-F95E-47D1-9913-31593D6606D5}" type="pres">
      <dgm:prSet presAssocID="{294DE5C8-ABE3-4156-AA9F-C60D2BAAB7F8}" presName="text3" presStyleLbl="fgAcc3" presStyleIdx="0" presStyleCnt="1">
        <dgm:presLayoutVars>
          <dgm:chPref val="3"/>
        </dgm:presLayoutVars>
      </dgm:prSet>
      <dgm:spPr/>
    </dgm:pt>
    <dgm:pt modelId="{D8F272D0-1058-42FE-9ECC-4AFC30372E49}" type="pres">
      <dgm:prSet presAssocID="{294DE5C8-ABE3-4156-AA9F-C60D2BAAB7F8}" presName="hierChild4" presStyleCnt="0"/>
      <dgm:spPr/>
    </dgm:pt>
    <dgm:pt modelId="{CCA69340-9C51-4719-8A93-3DD943D9AF7D}" type="pres">
      <dgm:prSet presAssocID="{2FCD70A6-BABE-4A5D-82E9-6678F63AC27C}" presName="Name10" presStyleLbl="parChTrans1D2" presStyleIdx="3" presStyleCnt="4"/>
      <dgm:spPr/>
    </dgm:pt>
    <dgm:pt modelId="{D8449B28-56E4-4CFC-AC07-3D608E6B3C7A}" type="pres">
      <dgm:prSet presAssocID="{70B374FA-4018-41A4-A36B-F422EE5DD5E1}" presName="hierRoot2" presStyleCnt="0"/>
      <dgm:spPr/>
    </dgm:pt>
    <dgm:pt modelId="{1CFB22D3-1016-4385-96DE-EDD30A4BA2A3}" type="pres">
      <dgm:prSet presAssocID="{70B374FA-4018-41A4-A36B-F422EE5DD5E1}" presName="composite2" presStyleCnt="0"/>
      <dgm:spPr/>
    </dgm:pt>
    <dgm:pt modelId="{6E7C83CE-FC5A-4B6D-A230-2409AA01E541}" type="pres">
      <dgm:prSet presAssocID="{70B374FA-4018-41A4-A36B-F422EE5DD5E1}" presName="background2" presStyleLbl="node2" presStyleIdx="2" presStyleCnt="3"/>
      <dgm:spPr/>
    </dgm:pt>
    <dgm:pt modelId="{320FCC7A-AC27-47CE-B63C-C6F9CA2E945B}" type="pres">
      <dgm:prSet presAssocID="{70B374FA-4018-41A4-A36B-F422EE5DD5E1}" presName="text2" presStyleLbl="fgAcc2" presStyleIdx="3" presStyleCnt="4">
        <dgm:presLayoutVars>
          <dgm:chPref val="3"/>
        </dgm:presLayoutVars>
      </dgm:prSet>
      <dgm:spPr/>
    </dgm:pt>
    <dgm:pt modelId="{62961165-12B4-4127-8879-E09AE1ABD3DD}" type="pres">
      <dgm:prSet presAssocID="{70B374FA-4018-41A4-A36B-F422EE5DD5E1}" presName="hierChild3" presStyleCnt="0"/>
      <dgm:spPr/>
    </dgm:pt>
  </dgm:ptLst>
  <dgm:cxnLst>
    <dgm:cxn modelId="{51344D0A-53BA-4F2E-BC7F-98F791107876}" type="presOf" srcId="{DC3EE490-B3E6-4E99-91BE-51AF63CF1EB5}" destId="{64A651B8-693A-47F6-80B5-67F23CDDA3D5}" srcOrd="0" destOrd="0" presId="urn:microsoft.com/office/officeart/2005/8/layout/hierarchy1"/>
    <dgm:cxn modelId="{16793F36-266E-477F-B567-F749B31C0DA5}" srcId="{CC00BFD6-A147-444A-93BC-AC7CF7C2F9FC}" destId="{294DE5C8-ABE3-4156-AA9F-C60D2BAAB7F8}" srcOrd="0" destOrd="0" parTransId="{EB46E4C2-D1A9-40A9-B36E-122E73979754}" sibTransId="{918F2F6B-E064-45FC-A086-FE0DD19FEDA6}"/>
    <dgm:cxn modelId="{AB272F6B-FBAA-4584-A188-BC7ADE004A3E}" srcId="{B7D817A3-8A93-4E2C-83B5-443BF768B810}" destId="{70B374FA-4018-41A4-A36B-F422EE5DD5E1}" srcOrd="3" destOrd="0" parTransId="{2FCD70A6-BABE-4A5D-82E9-6678F63AC27C}" sibTransId="{A32069A5-082B-4460-A3F3-3B34E9DCAF76}"/>
    <dgm:cxn modelId="{66126E50-A187-451A-B77B-A9A5D6E381F6}" type="presOf" srcId="{214F449D-E8B9-4B36-BC68-2BE446A1AAAB}" destId="{4A7AE056-6652-447C-B6DE-EABB67986A77}" srcOrd="0" destOrd="0" presId="urn:microsoft.com/office/officeart/2005/8/layout/hierarchy1"/>
    <dgm:cxn modelId="{9806D770-AD76-44B9-A984-7D195DA9ABEE}" srcId="{B7D817A3-8A93-4E2C-83B5-443BF768B810}" destId="{CC00BFD6-A147-444A-93BC-AC7CF7C2F9FC}" srcOrd="2" destOrd="0" parTransId="{857C62E6-7E80-4495-94E7-67B03D693C0D}" sibTransId="{1EB06FA1-4D17-487B-B658-961206A7605B}"/>
    <dgm:cxn modelId="{1A0CE051-3A22-4DD0-A580-C446C1E498FD}" type="presOf" srcId="{781BE052-0789-4E7F-9267-2C6B87B35051}" destId="{C71DE04E-F1C2-4947-96C2-33412150B80C}" srcOrd="0" destOrd="0" presId="urn:microsoft.com/office/officeart/2005/8/layout/hierarchy1"/>
    <dgm:cxn modelId="{9CD26680-45BF-4B9F-AEB4-24EADF697FC4}" type="presOf" srcId="{2FCD70A6-BABE-4A5D-82E9-6678F63AC27C}" destId="{CCA69340-9C51-4719-8A93-3DD943D9AF7D}" srcOrd="0" destOrd="0" presId="urn:microsoft.com/office/officeart/2005/8/layout/hierarchy1"/>
    <dgm:cxn modelId="{69509284-348F-4CCD-A174-429BF56F0245}" type="presOf" srcId="{294DE5C8-ABE3-4156-AA9F-C60D2BAAB7F8}" destId="{8E5222C4-F95E-47D1-9913-31593D6606D5}" srcOrd="0" destOrd="0" presId="urn:microsoft.com/office/officeart/2005/8/layout/hierarchy1"/>
    <dgm:cxn modelId="{108EE98B-3E8D-4870-ABB4-862D9A5E8695}" srcId="{B7D817A3-8A93-4E2C-83B5-443BF768B810}" destId="{9873C4AC-9EC2-4F3C-8834-94F96666E858}" srcOrd="0" destOrd="0" parTransId="{DC3EE490-B3E6-4E99-91BE-51AF63CF1EB5}" sibTransId="{B2200A8A-19E3-4065-B80C-94FFC227F37B}"/>
    <dgm:cxn modelId="{866B8390-4866-4A4F-A856-530F40979A09}" srcId="{B7D817A3-8A93-4E2C-83B5-443BF768B810}" destId="{5D0FBBF0-A46B-4C3C-9191-54395D2D3193}" srcOrd="1" destOrd="0" parTransId="{781BE052-0789-4E7F-9267-2C6B87B35051}" sibTransId="{1D5CA5CC-24BD-4633-85F4-85D40F4CA151}"/>
    <dgm:cxn modelId="{ABA9F597-8E2F-4E38-96CC-B6ECDDD99000}" srcId="{214F449D-E8B9-4B36-BC68-2BE446A1AAAB}" destId="{B7D817A3-8A93-4E2C-83B5-443BF768B810}" srcOrd="0" destOrd="0" parTransId="{2BA471AA-257F-4D9E-9732-BAD9F1582DD2}" sibTransId="{64EBEBD1-112D-4D6E-8C91-3AD6B7CD426F}"/>
    <dgm:cxn modelId="{781653D6-0377-4B32-AC99-1EC694110750}" type="presOf" srcId="{70B374FA-4018-41A4-A36B-F422EE5DD5E1}" destId="{320FCC7A-AC27-47CE-B63C-C6F9CA2E945B}" srcOrd="0" destOrd="0" presId="urn:microsoft.com/office/officeart/2005/8/layout/hierarchy1"/>
    <dgm:cxn modelId="{C5630ADC-D5D2-47AE-9665-24A95D6BC3F3}" type="presOf" srcId="{CC00BFD6-A147-444A-93BC-AC7CF7C2F9FC}" destId="{5B3A3317-9D3B-47C1-AE9A-DFC739A69FCF}" srcOrd="0" destOrd="0" presId="urn:microsoft.com/office/officeart/2005/8/layout/hierarchy1"/>
    <dgm:cxn modelId="{D02274E0-A3DA-4F49-905A-ABE99EB99EC2}" type="presOf" srcId="{9873C4AC-9EC2-4F3C-8834-94F96666E858}" destId="{96FE1FFF-0A94-4CD4-91F9-7307CD86290B}" srcOrd="0" destOrd="0" presId="urn:microsoft.com/office/officeart/2005/8/layout/hierarchy1"/>
    <dgm:cxn modelId="{0B38E5E2-DF91-4E1D-863A-34C32A55C63B}" type="presOf" srcId="{EB46E4C2-D1A9-40A9-B36E-122E73979754}" destId="{5F4CE69E-B6D2-48F0-9BDD-A80E8733623D}" srcOrd="0" destOrd="0" presId="urn:microsoft.com/office/officeart/2005/8/layout/hierarchy1"/>
    <dgm:cxn modelId="{F3A821E3-C90F-422A-8379-5EF7BEA87867}" type="presOf" srcId="{857C62E6-7E80-4495-94E7-67B03D693C0D}" destId="{4D8DE6F9-1BB4-406A-9E08-36FC8FA65E28}" srcOrd="0" destOrd="0" presId="urn:microsoft.com/office/officeart/2005/8/layout/hierarchy1"/>
    <dgm:cxn modelId="{3F91BDEC-333E-4C49-B0B8-550512DAADC3}" type="presOf" srcId="{5D0FBBF0-A46B-4C3C-9191-54395D2D3193}" destId="{A0FD218A-C04E-4530-9155-69BD6460023B}" srcOrd="0" destOrd="0" presId="urn:microsoft.com/office/officeart/2005/8/layout/hierarchy1"/>
    <dgm:cxn modelId="{E9CCFAF2-0CFF-4D1C-830C-BE7AD2E8AD78}" type="presOf" srcId="{B7D817A3-8A93-4E2C-83B5-443BF768B810}" destId="{30067D98-6C71-4056-94CC-A2F35023B49B}" srcOrd="0" destOrd="0" presId="urn:microsoft.com/office/officeart/2005/8/layout/hierarchy1"/>
    <dgm:cxn modelId="{F4115579-7863-41B7-B0D3-8D1392B522FB}" type="presParOf" srcId="{4A7AE056-6652-447C-B6DE-EABB67986A77}" destId="{E66A0FAD-1EDE-497C-BC3B-0FC544202F2F}" srcOrd="0" destOrd="0" presId="urn:microsoft.com/office/officeart/2005/8/layout/hierarchy1"/>
    <dgm:cxn modelId="{A204B470-26A4-4E33-B08E-B9A630B2C7D4}" type="presParOf" srcId="{E66A0FAD-1EDE-497C-BC3B-0FC544202F2F}" destId="{16A94D95-7056-4D51-A058-4B44B1A902D0}" srcOrd="0" destOrd="0" presId="urn:microsoft.com/office/officeart/2005/8/layout/hierarchy1"/>
    <dgm:cxn modelId="{6F9B34EA-F209-4BD8-82C6-4FC073CC7A9E}" type="presParOf" srcId="{16A94D95-7056-4D51-A058-4B44B1A902D0}" destId="{5DA5A13D-8E1E-4A25-A7DC-94649EA33555}" srcOrd="0" destOrd="0" presId="urn:microsoft.com/office/officeart/2005/8/layout/hierarchy1"/>
    <dgm:cxn modelId="{CEECF5CE-5B2D-4F35-B417-09B9FE3B5096}" type="presParOf" srcId="{16A94D95-7056-4D51-A058-4B44B1A902D0}" destId="{30067D98-6C71-4056-94CC-A2F35023B49B}" srcOrd="1" destOrd="0" presId="urn:microsoft.com/office/officeart/2005/8/layout/hierarchy1"/>
    <dgm:cxn modelId="{9705D749-F990-4A05-9D16-A67815E4DFFF}" type="presParOf" srcId="{E66A0FAD-1EDE-497C-BC3B-0FC544202F2F}" destId="{F14106AD-64A6-4B72-90CD-5E4E96083B2F}" srcOrd="1" destOrd="0" presId="urn:microsoft.com/office/officeart/2005/8/layout/hierarchy1"/>
    <dgm:cxn modelId="{88FFBE9A-C4C2-4F96-A9D3-2AB1C9977E31}" type="presParOf" srcId="{F14106AD-64A6-4B72-90CD-5E4E96083B2F}" destId="{64A651B8-693A-47F6-80B5-67F23CDDA3D5}" srcOrd="0" destOrd="0" presId="urn:microsoft.com/office/officeart/2005/8/layout/hierarchy1"/>
    <dgm:cxn modelId="{0AFD57B0-0361-4BB9-9211-50137443F55A}" type="presParOf" srcId="{F14106AD-64A6-4B72-90CD-5E4E96083B2F}" destId="{4F0BB48E-9590-4039-9BD7-E54E258C2D6C}" srcOrd="1" destOrd="0" presId="urn:microsoft.com/office/officeart/2005/8/layout/hierarchy1"/>
    <dgm:cxn modelId="{F1AE6C60-27A9-4249-B858-170CCB1A7227}" type="presParOf" srcId="{4F0BB48E-9590-4039-9BD7-E54E258C2D6C}" destId="{A832E2E6-FCA6-4D17-9A61-42A3EEDE081B}" srcOrd="0" destOrd="0" presId="urn:microsoft.com/office/officeart/2005/8/layout/hierarchy1"/>
    <dgm:cxn modelId="{32CD6A12-A19F-472E-8420-D553912005C3}" type="presParOf" srcId="{A832E2E6-FCA6-4D17-9A61-42A3EEDE081B}" destId="{6B02E4D4-E4BE-4324-A5BE-4D2CA674E066}" srcOrd="0" destOrd="0" presId="urn:microsoft.com/office/officeart/2005/8/layout/hierarchy1"/>
    <dgm:cxn modelId="{ED4BA573-1504-477D-886B-43218831EFAF}" type="presParOf" srcId="{A832E2E6-FCA6-4D17-9A61-42A3EEDE081B}" destId="{96FE1FFF-0A94-4CD4-91F9-7307CD86290B}" srcOrd="1" destOrd="0" presId="urn:microsoft.com/office/officeart/2005/8/layout/hierarchy1"/>
    <dgm:cxn modelId="{0B76AAE1-6370-46BF-A75E-2265CF5525EB}" type="presParOf" srcId="{4F0BB48E-9590-4039-9BD7-E54E258C2D6C}" destId="{E0EB27DE-C10A-4997-80F2-71690FBD39A9}" srcOrd="1" destOrd="0" presId="urn:microsoft.com/office/officeart/2005/8/layout/hierarchy1"/>
    <dgm:cxn modelId="{03CB9702-20CD-4BCC-85E2-8FDC63A7333D}" type="presParOf" srcId="{F14106AD-64A6-4B72-90CD-5E4E96083B2F}" destId="{C71DE04E-F1C2-4947-96C2-33412150B80C}" srcOrd="2" destOrd="0" presId="urn:microsoft.com/office/officeart/2005/8/layout/hierarchy1"/>
    <dgm:cxn modelId="{59192DE5-FD06-4D3F-B129-946FEF037B1B}" type="presParOf" srcId="{F14106AD-64A6-4B72-90CD-5E4E96083B2F}" destId="{0AFDF033-47B0-4C34-ABA3-B083EFDB4B32}" srcOrd="3" destOrd="0" presId="urn:microsoft.com/office/officeart/2005/8/layout/hierarchy1"/>
    <dgm:cxn modelId="{E813DCC2-205F-410C-9774-E2E24C893AD3}" type="presParOf" srcId="{0AFDF033-47B0-4C34-ABA3-B083EFDB4B32}" destId="{73BB2C38-C410-4DC1-9503-B4EDBAB2864B}" srcOrd="0" destOrd="0" presId="urn:microsoft.com/office/officeart/2005/8/layout/hierarchy1"/>
    <dgm:cxn modelId="{64D4A120-CB54-4500-82CA-73F88A335220}" type="presParOf" srcId="{73BB2C38-C410-4DC1-9503-B4EDBAB2864B}" destId="{1F3DAB8D-AE25-4596-A0CC-B60561FC8345}" srcOrd="0" destOrd="0" presId="urn:microsoft.com/office/officeart/2005/8/layout/hierarchy1"/>
    <dgm:cxn modelId="{323735CD-E09F-4400-AC10-BD0BABCA1783}" type="presParOf" srcId="{73BB2C38-C410-4DC1-9503-B4EDBAB2864B}" destId="{A0FD218A-C04E-4530-9155-69BD6460023B}" srcOrd="1" destOrd="0" presId="urn:microsoft.com/office/officeart/2005/8/layout/hierarchy1"/>
    <dgm:cxn modelId="{1DB0B0F7-F56C-4799-907B-6D7FF4CB2809}" type="presParOf" srcId="{0AFDF033-47B0-4C34-ABA3-B083EFDB4B32}" destId="{2883E770-E946-42AB-903E-C4831A098DA4}" srcOrd="1" destOrd="0" presId="urn:microsoft.com/office/officeart/2005/8/layout/hierarchy1"/>
    <dgm:cxn modelId="{A08312B1-0732-4242-A016-30B5F143BC01}" type="presParOf" srcId="{F14106AD-64A6-4B72-90CD-5E4E96083B2F}" destId="{4D8DE6F9-1BB4-406A-9E08-36FC8FA65E28}" srcOrd="4" destOrd="0" presId="urn:microsoft.com/office/officeart/2005/8/layout/hierarchy1"/>
    <dgm:cxn modelId="{E978AB1D-9A84-4B0B-AE8B-3D5DCF8000F1}" type="presParOf" srcId="{F14106AD-64A6-4B72-90CD-5E4E96083B2F}" destId="{F0BCAA92-45AA-43CF-ABE1-ACF0A54F5B34}" srcOrd="5" destOrd="0" presId="urn:microsoft.com/office/officeart/2005/8/layout/hierarchy1"/>
    <dgm:cxn modelId="{92326F31-16FD-4DA0-A584-55D220E8AD8A}" type="presParOf" srcId="{F0BCAA92-45AA-43CF-ABE1-ACF0A54F5B34}" destId="{52925F6F-9B64-4C8E-9530-882C2D463881}" srcOrd="0" destOrd="0" presId="urn:microsoft.com/office/officeart/2005/8/layout/hierarchy1"/>
    <dgm:cxn modelId="{D4076C4B-4A86-4921-9FC9-494CBD61EC5D}" type="presParOf" srcId="{52925F6F-9B64-4C8E-9530-882C2D463881}" destId="{28CB74A7-9B75-4E12-A3A5-DCE3C6E94C39}" srcOrd="0" destOrd="0" presId="urn:microsoft.com/office/officeart/2005/8/layout/hierarchy1"/>
    <dgm:cxn modelId="{CC1DF803-C4D9-4E24-9EED-889A61328A1B}" type="presParOf" srcId="{52925F6F-9B64-4C8E-9530-882C2D463881}" destId="{5B3A3317-9D3B-47C1-AE9A-DFC739A69FCF}" srcOrd="1" destOrd="0" presId="urn:microsoft.com/office/officeart/2005/8/layout/hierarchy1"/>
    <dgm:cxn modelId="{BD8A2121-8C89-43CA-90C9-648A0B61803E}" type="presParOf" srcId="{F0BCAA92-45AA-43CF-ABE1-ACF0A54F5B34}" destId="{47A19302-8C2E-4038-AEC0-564150005B37}" srcOrd="1" destOrd="0" presId="urn:microsoft.com/office/officeart/2005/8/layout/hierarchy1"/>
    <dgm:cxn modelId="{310ECB0C-50E9-477B-BECC-2AEE603F6C9B}" type="presParOf" srcId="{47A19302-8C2E-4038-AEC0-564150005B37}" destId="{5F4CE69E-B6D2-48F0-9BDD-A80E8733623D}" srcOrd="0" destOrd="0" presId="urn:microsoft.com/office/officeart/2005/8/layout/hierarchy1"/>
    <dgm:cxn modelId="{0A77E533-92AD-421B-80BE-C62926E0CB06}" type="presParOf" srcId="{47A19302-8C2E-4038-AEC0-564150005B37}" destId="{5E356CED-118D-4472-9C39-CF9EBF74DC3B}" srcOrd="1" destOrd="0" presId="urn:microsoft.com/office/officeart/2005/8/layout/hierarchy1"/>
    <dgm:cxn modelId="{75C0E65F-AD95-40CB-88D0-09F9D0C7696E}" type="presParOf" srcId="{5E356CED-118D-4472-9C39-CF9EBF74DC3B}" destId="{F96A07E9-5457-456D-B482-30DC7F78068B}" srcOrd="0" destOrd="0" presId="urn:microsoft.com/office/officeart/2005/8/layout/hierarchy1"/>
    <dgm:cxn modelId="{56CDBCB8-48D7-4487-B8C0-F1B275A22453}" type="presParOf" srcId="{F96A07E9-5457-456D-B482-30DC7F78068B}" destId="{63E18B66-676E-4FF2-BD88-677FF8F169A9}" srcOrd="0" destOrd="0" presId="urn:microsoft.com/office/officeart/2005/8/layout/hierarchy1"/>
    <dgm:cxn modelId="{C8C359AB-924E-4D75-BD74-ADAD88A5E968}" type="presParOf" srcId="{F96A07E9-5457-456D-B482-30DC7F78068B}" destId="{8E5222C4-F95E-47D1-9913-31593D6606D5}" srcOrd="1" destOrd="0" presId="urn:microsoft.com/office/officeart/2005/8/layout/hierarchy1"/>
    <dgm:cxn modelId="{8F2D32FE-80FB-4296-9F20-66AC630F2A87}" type="presParOf" srcId="{5E356CED-118D-4472-9C39-CF9EBF74DC3B}" destId="{D8F272D0-1058-42FE-9ECC-4AFC30372E49}" srcOrd="1" destOrd="0" presId="urn:microsoft.com/office/officeart/2005/8/layout/hierarchy1"/>
    <dgm:cxn modelId="{28A49D9C-D1AC-4C71-8242-1B21FC1BC12F}" type="presParOf" srcId="{F14106AD-64A6-4B72-90CD-5E4E96083B2F}" destId="{CCA69340-9C51-4719-8A93-3DD943D9AF7D}" srcOrd="6" destOrd="0" presId="urn:microsoft.com/office/officeart/2005/8/layout/hierarchy1"/>
    <dgm:cxn modelId="{44BB7C96-3F1C-4784-89CB-DAB9D387678A}" type="presParOf" srcId="{F14106AD-64A6-4B72-90CD-5E4E96083B2F}" destId="{D8449B28-56E4-4CFC-AC07-3D608E6B3C7A}" srcOrd="7" destOrd="0" presId="urn:microsoft.com/office/officeart/2005/8/layout/hierarchy1"/>
    <dgm:cxn modelId="{91F52075-576D-42E8-AC71-08878876917F}" type="presParOf" srcId="{D8449B28-56E4-4CFC-AC07-3D608E6B3C7A}" destId="{1CFB22D3-1016-4385-96DE-EDD30A4BA2A3}" srcOrd="0" destOrd="0" presId="urn:microsoft.com/office/officeart/2005/8/layout/hierarchy1"/>
    <dgm:cxn modelId="{EED25FCD-E172-4EA8-A575-629D10B6F068}" type="presParOf" srcId="{1CFB22D3-1016-4385-96DE-EDD30A4BA2A3}" destId="{6E7C83CE-FC5A-4B6D-A230-2409AA01E541}" srcOrd="0" destOrd="0" presId="urn:microsoft.com/office/officeart/2005/8/layout/hierarchy1"/>
    <dgm:cxn modelId="{E7C11740-6632-4F1E-8FC1-17587ED30C19}" type="presParOf" srcId="{1CFB22D3-1016-4385-96DE-EDD30A4BA2A3}" destId="{320FCC7A-AC27-47CE-B63C-C6F9CA2E945B}" srcOrd="1" destOrd="0" presId="urn:microsoft.com/office/officeart/2005/8/layout/hierarchy1"/>
    <dgm:cxn modelId="{6DF87853-36CF-4096-85D5-492B5F2E8FC3}" type="presParOf" srcId="{D8449B28-56E4-4CFC-AC07-3D608E6B3C7A}" destId="{62961165-12B4-4127-8879-E09AE1ABD3DD}"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A69340-9C51-4719-8A93-3DD943D9AF7D}">
      <dsp:nvSpPr>
        <dsp:cNvPr id="0" name=""/>
        <dsp:cNvSpPr/>
      </dsp:nvSpPr>
      <dsp:spPr>
        <a:xfrm>
          <a:off x="3086764" y="1410361"/>
          <a:ext cx="2423860" cy="384512"/>
        </a:xfrm>
        <a:custGeom>
          <a:avLst/>
          <a:gdLst/>
          <a:ahLst/>
          <a:cxnLst/>
          <a:rect l="0" t="0" r="0" b="0"/>
          <a:pathLst>
            <a:path>
              <a:moveTo>
                <a:pt x="0" y="0"/>
              </a:moveTo>
              <a:lnTo>
                <a:pt x="0" y="262033"/>
              </a:lnTo>
              <a:lnTo>
                <a:pt x="2423860" y="262033"/>
              </a:lnTo>
              <a:lnTo>
                <a:pt x="2423860" y="384512"/>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4CE69E-B6D2-48F0-9BDD-A80E8733623D}">
      <dsp:nvSpPr>
        <dsp:cNvPr id="0" name=""/>
        <dsp:cNvSpPr/>
      </dsp:nvSpPr>
      <dsp:spPr>
        <a:xfrm>
          <a:off x="3848998" y="2634410"/>
          <a:ext cx="91440" cy="384512"/>
        </a:xfrm>
        <a:custGeom>
          <a:avLst/>
          <a:gdLst/>
          <a:ahLst/>
          <a:cxnLst/>
          <a:rect l="0" t="0" r="0" b="0"/>
          <a:pathLst>
            <a:path>
              <a:moveTo>
                <a:pt x="45720" y="0"/>
              </a:moveTo>
              <a:lnTo>
                <a:pt x="45720" y="384512"/>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8DE6F9-1BB4-406A-9E08-36FC8FA65E28}">
      <dsp:nvSpPr>
        <dsp:cNvPr id="0" name=""/>
        <dsp:cNvSpPr/>
      </dsp:nvSpPr>
      <dsp:spPr>
        <a:xfrm>
          <a:off x="3086764" y="1410361"/>
          <a:ext cx="807953" cy="384512"/>
        </a:xfrm>
        <a:custGeom>
          <a:avLst/>
          <a:gdLst/>
          <a:ahLst/>
          <a:cxnLst/>
          <a:rect l="0" t="0" r="0" b="0"/>
          <a:pathLst>
            <a:path>
              <a:moveTo>
                <a:pt x="0" y="0"/>
              </a:moveTo>
              <a:lnTo>
                <a:pt x="0" y="262033"/>
              </a:lnTo>
              <a:lnTo>
                <a:pt x="807953" y="262033"/>
              </a:lnTo>
              <a:lnTo>
                <a:pt x="807953" y="384512"/>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1DE04E-F1C2-4947-96C2-33412150B80C}">
      <dsp:nvSpPr>
        <dsp:cNvPr id="0" name=""/>
        <dsp:cNvSpPr/>
      </dsp:nvSpPr>
      <dsp:spPr>
        <a:xfrm>
          <a:off x="2278811" y="1410361"/>
          <a:ext cx="807953" cy="384512"/>
        </a:xfrm>
        <a:custGeom>
          <a:avLst/>
          <a:gdLst/>
          <a:ahLst/>
          <a:cxnLst/>
          <a:rect l="0" t="0" r="0" b="0"/>
          <a:pathLst>
            <a:path>
              <a:moveTo>
                <a:pt x="807953" y="0"/>
              </a:moveTo>
              <a:lnTo>
                <a:pt x="807953" y="262033"/>
              </a:lnTo>
              <a:lnTo>
                <a:pt x="0" y="262033"/>
              </a:lnTo>
              <a:lnTo>
                <a:pt x="0" y="384512"/>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A651B8-693A-47F6-80B5-67F23CDDA3D5}">
      <dsp:nvSpPr>
        <dsp:cNvPr id="0" name=""/>
        <dsp:cNvSpPr/>
      </dsp:nvSpPr>
      <dsp:spPr>
        <a:xfrm>
          <a:off x="662904" y="1410361"/>
          <a:ext cx="2423860" cy="384512"/>
        </a:xfrm>
        <a:custGeom>
          <a:avLst/>
          <a:gdLst/>
          <a:ahLst/>
          <a:cxnLst/>
          <a:rect l="0" t="0" r="0" b="0"/>
          <a:pathLst>
            <a:path>
              <a:moveTo>
                <a:pt x="2423860" y="0"/>
              </a:moveTo>
              <a:lnTo>
                <a:pt x="2423860" y="262033"/>
              </a:lnTo>
              <a:lnTo>
                <a:pt x="0" y="262033"/>
              </a:lnTo>
              <a:lnTo>
                <a:pt x="0" y="384512"/>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A5A13D-8E1E-4A25-A7DC-94649EA33555}">
      <dsp:nvSpPr>
        <dsp:cNvPr id="0" name=""/>
        <dsp:cNvSpPr/>
      </dsp:nvSpPr>
      <dsp:spPr>
        <a:xfrm>
          <a:off x="1559785" y="570824"/>
          <a:ext cx="3053958" cy="83953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067D98-6C71-4056-94CC-A2F35023B49B}">
      <dsp:nvSpPr>
        <dsp:cNvPr id="0" name=""/>
        <dsp:cNvSpPr/>
      </dsp:nvSpPr>
      <dsp:spPr>
        <a:xfrm>
          <a:off x="1706686" y="710379"/>
          <a:ext cx="3053958" cy="83953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kern="1200" dirty="0">
              <a:solidFill>
                <a:schemeClr val="tx1"/>
              </a:solidFill>
              <a:latin typeface="Trebuchet MS" panose="020B0603020202020204" pitchFamily="34" charset="0"/>
            </a:rPr>
            <a:t>Universal Call to Holiness</a:t>
          </a:r>
        </a:p>
        <a:p>
          <a:pPr marL="0" lvl="0" indent="0" algn="ctr" defTabSz="622300">
            <a:lnSpc>
              <a:spcPct val="90000"/>
            </a:lnSpc>
            <a:spcBef>
              <a:spcPct val="0"/>
            </a:spcBef>
            <a:spcAft>
              <a:spcPct val="35000"/>
            </a:spcAft>
            <a:buNone/>
          </a:pPr>
          <a:r>
            <a:rPr lang="en-GB" sz="1400" b="0" kern="1200" dirty="0">
              <a:solidFill>
                <a:schemeClr val="tx1"/>
              </a:solidFill>
              <a:latin typeface="Trebuchet MS" panose="020B0603020202020204" pitchFamily="34" charset="0"/>
            </a:rPr>
            <a:t>(We are all called to be Saints)</a:t>
          </a:r>
        </a:p>
      </dsp:txBody>
      <dsp:txXfrm>
        <a:off x="1731275" y="734968"/>
        <a:ext cx="3004780" cy="790359"/>
      </dsp:txXfrm>
    </dsp:sp>
    <dsp:sp modelId="{6B02E4D4-E4BE-4324-A5BE-4D2CA674E066}">
      <dsp:nvSpPr>
        <dsp:cNvPr id="0" name=""/>
        <dsp:cNvSpPr/>
      </dsp:nvSpPr>
      <dsp:spPr>
        <a:xfrm>
          <a:off x="1851" y="1794873"/>
          <a:ext cx="1322105" cy="83953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FE1FFF-0A94-4CD4-91F9-7307CD86290B}">
      <dsp:nvSpPr>
        <dsp:cNvPr id="0" name=""/>
        <dsp:cNvSpPr/>
      </dsp:nvSpPr>
      <dsp:spPr>
        <a:xfrm>
          <a:off x="148752" y="1934429"/>
          <a:ext cx="1322105" cy="83953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kern="1200" dirty="0">
              <a:solidFill>
                <a:schemeClr val="tx1"/>
              </a:solidFill>
              <a:latin typeface="Trebuchet MS" panose="020B0603020202020204" pitchFamily="34" charset="0"/>
            </a:rPr>
            <a:t>Priest</a:t>
          </a:r>
          <a:endParaRPr lang="en-GB" sz="1400" kern="1200" dirty="0"/>
        </a:p>
      </dsp:txBody>
      <dsp:txXfrm>
        <a:off x="173341" y="1959018"/>
        <a:ext cx="1272927" cy="790359"/>
      </dsp:txXfrm>
    </dsp:sp>
    <dsp:sp modelId="{1F3DAB8D-AE25-4596-A0CC-B60561FC8345}">
      <dsp:nvSpPr>
        <dsp:cNvPr id="0" name=""/>
        <dsp:cNvSpPr/>
      </dsp:nvSpPr>
      <dsp:spPr>
        <a:xfrm>
          <a:off x="1617758" y="1794873"/>
          <a:ext cx="1322105" cy="83953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FD218A-C04E-4530-9155-69BD6460023B}">
      <dsp:nvSpPr>
        <dsp:cNvPr id="0" name=""/>
        <dsp:cNvSpPr/>
      </dsp:nvSpPr>
      <dsp:spPr>
        <a:xfrm>
          <a:off x="1764659" y="1934429"/>
          <a:ext cx="1322105" cy="83953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kern="1200" dirty="0">
              <a:solidFill>
                <a:schemeClr val="tx1"/>
              </a:solidFill>
              <a:latin typeface="Trebuchet MS" panose="020B0603020202020204" pitchFamily="34" charset="0"/>
            </a:rPr>
            <a:t>Religious Brother or Sister</a:t>
          </a:r>
          <a:endParaRPr lang="en-GB" sz="1400" kern="1200" dirty="0"/>
        </a:p>
      </dsp:txBody>
      <dsp:txXfrm>
        <a:off x="1789248" y="1959018"/>
        <a:ext cx="1272927" cy="790359"/>
      </dsp:txXfrm>
    </dsp:sp>
    <dsp:sp modelId="{28CB74A7-9B75-4E12-A3A5-DCE3C6E94C39}">
      <dsp:nvSpPr>
        <dsp:cNvPr id="0" name=""/>
        <dsp:cNvSpPr/>
      </dsp:nvSpPr>
      <dsp:spPr>
        <a:xfrm>
          <a:off x="3233665" y="1794873"/>
          <a:ext cx="1322105" cy="83953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3A3317-9D3B-47C1-AE9A-DFC739A69FCF}">
      <dsp:nvSpPr>
        <dsp:cNvPr id="0" name=""/>
        <dsp:cNvSpPr/>
      </dsp:nvSpPr>
      <dsp:spPr>
        <a:xfrm>
          <a:off x="3380565" y="1934429"/>
          <a:ext cx="1322105" cy="83953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kern="1200" dirty="0">
              <a:solidFill>
                <a:schemeClr val="tx1"/>
              </a:solidFill>
              <a:latin typeface="Trebuchet MS" panose="020B0603020202020204" pitchFamily="34" charset="0"/>
            </a:rPr>
            <a:t>Married</a:t>
          </a:r>
          <a:endParaRPr lang="en-GB" sz="1400" kern="1200" dirty="0"/>
        </a:p>
      </dsp:txBody>
      <dsp:txXfrm>
        <a:off x="3405154" y="1959018"/>
        <a:ext cx="1272927" cy="790359"/>
      </dsp:txXfrm>
    </dsp:sp>
    <dsp:sp modelId="{63E18B66-676E-4FF2-BD88-677FF8F169A9}">
      <dsp:nvSpPr>
        <dsp:cNvPr id="0" name=""/>
        <dsp:cNvSpPr/>
      </dsp:nvSpPr>
      <dsp:spPr>
        <a:xfrm>
          <a:off x="3233665" y="3018923"/>
          <a:ext cx="1322105" cy="83953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5222C4-F95E-47D1-9913-31593D6606D5}">
      <dsp:nvSpPr>
        <dsp:cNvPr id="0" name=""/>
        <dsp:cNvSpPr/>
      </dsp:nvSpPr>
      <dsp:spPr>
        <a:xfrm>
          <a:off x="3380565" y="3158478"/>
          <a:ext cx="1322105" cy="83953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kern="1200" dirty="0">
              <a:solidFill>
                <a:schemeClr val="tx1"/>
              </a:solidFill>
              <a:latin typeface="Trebuchet MS" panose="020B0603020202020204" pitchFamily="34" charset="0"/>
            </a:rPr>
            <a:t>Any job (teacher, care profession, office etc.)</a:t>
          </a:r>
          <a:endParaRPr lang="en-GB" sz="1400" kern="1200" dirty="0"/>
        </a:p>
      </dsp:txBody>
      <dsp:txXfrm>
        <a:off x="3405154" y="3183067"/>
        <a:ext cx="1272927" cy="790359"/>
      </dsp:txXfrm>
    </dsp:sp>
    <dsp:sp modelId="{6E7C83CE-FC5A-4B6D-A230-2409AA01E541}">
      <dsp:nvSpPr>
        <dsp:cNvPr id="0" name=""/>
        <dsp:cNvSpPr/>
      </dsp:nvSpPr>
      <dsp:spPr>
        <a:xfrm>
          <a:off x="4849572" y="1794873"/>
          <a:ext cx="1322105" cy="83953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0FCC7A-AC27-47CE-B63C-C6F9CA2E945B}">
      <dsp:nvSpPr>
        <dsp:cNvPr id="0" name=""/>
        <dsp:cNvSpPr/>
      </dsp:nvSpPr>
      <dsp:spPr>
        <a:xfrm>
          <a:off x="4996472" y="1934429"/>
          <a:ext cx="1322105" cy="83953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kern="1200" dirty="0">
              <a:solidFill>
                <a:schemeClr val="tx1"/>
              </a:solidFill>
              <a:latin typeface="Trebuchet MS" panose="020B0603020202020204" pitchFamily="34" charset="0"/>
            </a:rPr>
            <a:t>Single or </a:t>
          </a:r>
          <a:r>
            <a:rPr lang="en-GB" sz="1400" b="0" kern="1200" dirty="0">
              <a:latin typeface="Trebuchet MS" panose="020B0603020202020204" pitchFamily="34" charset="0"/>
            </a:rPr>
            <a:t>consecrated</a:t>
          </a:r>
        </a:p>
      </dsp:txBody>
      <dsp:txXfrm>
        <a:off x="5021061" y="1959018"/>
        <a:ext cx="1272927" cy="79035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EE3C7-AAB7-4D1C-AE06-456E5649D1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4135DED-E66E-4C4B-8A94-21734EF91C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D7DCB3E-8A9E-46B2-98CC-EC4A7054A179}"/>
              </a:ext>
            </a:extLst>
          </p:cNvPr>
          <p:cNvSpPr>
            <a:spLocks noGrp="1"/>
          </p:cNvSpPr>
          <p:nvPr>
            <p:ph type="dt" sz="half" idx="10"/>
          </p:nvPr>
        </p:nvSpPr>
        <p:spPr/>
        <p:txBody>
          <a:bodyPr/>
          <a:lstStyle/>
          <a:p>
            <a:fld id="{4D1F0801-CB5D-4432-A65B-676A93D42997}" type="datetimeFigureOut">
              <a:rPr lang="en-GB" smtClean="0"/>
              <a:t>27/10/2021</a:t>
            </a:fld>
            <a:endParaRPr lang="en-GB"/>
          </a:p>
        </p:txBody>
      </p:sp>
      <p:sp>
        <p:nvSpPr>
          <p:cNvPr id="5" name="Footer Placeholder 4">
            <a:extLst>
              <a:ext uri="{FF2B5EF4-FFF2-40B4-BE49-F238E27FC236}">
                <a16:creationId xmlns:a16="http://schemas.microsoft.com/office/drawing/2014/main" id="{BB185751-361A-4E91-9E81-38DCA439DC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1AA39B-B211-4E86-B778-DE618B5F25BD}"/>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4123922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9E1AD-7A03-4B32-B74A-D2864860518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510595-9942-40DD-9DE7-D39B7BB2E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6EF9C9-71B3-4F2F-B628-F0061624E088}"/>
              </a:ext>
            </a:extLst>
          </p:cNvPr>
          <p:cNvSpPr>
            <a:spLocks noGrp="1"/>
          </p:cNvSpPr>
          <p:nvPr>
            <p:ph type="dt" sz="half" idx="10"/>
          </p:nvPr>
        </p:nvSpPr>
        <p:spPr/>
        <p:txBody>
          <a:bodyPr/>
          <a:lstStyle/>
          <a:p>
            <a:fld id="{4D1F0801-CB5D-4432-A65B-676A93D42997}" type="datetimeFigureOut">
              <a:rPr lang="en-GB" smtClean="0"/>
              <a:t>27/10/2021</a:t>
            </a:fld>
            <a:endParaRPr lang="en-GB"/>
          </a:p>
        </p:txBody>
      </p:sp>
      <p:sp>
        <p:nvSpPr>
          <p:cNvPr id="5" name="Footer Placeholder 4">
            <a:extLst>
              <a:ext uri="{FF2B5EF4-FFF2-40B4-BE49-F238E27FC236}">
                <a16:creationId xmlns:a16="http://schemas.microsoft.com/office/drawing/2014/main" id="{2234393A-F534-4ECB-ACA4-D721C57F32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53E95D-7915-4373-A814-7208071F6463}"/>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944623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BF4A57-E224-48E4-A35A-50FCFF8081E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0784FE-EA0A-4DE5-BE51-5954F4EBE6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C71255-37D9-4427-B63D-8FB315ECABB6}"/>
              </a:ext>
            </a:extLst>
          </p:cNvPr>
          <p:cNvSpPr>
            <a:spLocks noGrp="1"/>
          </p:cNvSpPr>
          <p:nvPr>
            <p:ph type="dt" sz="half" idx="10"/>
          </p:nvPr>
        </p:nvSpPr>
        <p:spPr/>
        <p:txBody>
          <a:bodyPr/>
          <a:lstStyle/>
          <a:p>
            <a:fld id="{4D1F0801-CB5D-4432-A65B-676A93D42997}" type="datetimeFigureOut">
              <a:rPr lang="en-GB" smtClean="0"/>
              <a:t>27/10/2021</a:t>
            </a:fld>
            <a:endParaRPr lang="en-GB"/>
          </a:p>
        </p:txBody>
      </p:sp>
      <p:sp>
        <p:nvSpPr>
          <p:cNvPr id="5" name="Footer Placeholder 4">
            <a:extLst>
              <a:ext uri="{FF2B5EF4-FFF2-40B4-BE49-F238E27FC236}">
                <a16:creationId xmlns:a16="http://schemas.microsoft.com/office/drawing/2014/main" id="{1FC2C0B2-7BB8-40D3-94BF-9B3550B934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FBD225-D223-417F-983A-2855C54E2B06}"/>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665185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0327-BF05-4958-AC1E-1BD4316E6A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A953A5-A063-4583-B2D9-EEF1EA4F95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C859C-A2FE-4776-A92A-5C574A2FDC68}"/>
              </a:ext>
            </a:extLst>
          </p:cNvPr>
          <p:cNvSpPr>
            <a:spLocks noGrp="1"/>
          </p:cNvSpPr>
          <p:nvPr>
            <p:ph type="dt" sz="half" idx="10"/>
          </p:nvPr>
        </p:nvSpPr>
        <p:spPr/>
        <p:txBody>
          <a:bodyPr/>
          <a:lstStyle/>
          <a:p>
            <a:fld id="{4D1F0801-CB5D-4432-A65B-676A93D42997}" type="datetimeFigureOut">
              <a:rPr lang="en-GB" smtClean="0"/>
              <a:t>27/10/2021</a:t>
            </a:fld>
            <a:endParaRPr lang="en-GB"/>
          </a:p>
        </p:txBody>
      </p:sp>
      <p:sp>
        <p:nvSpPr>
          <p:cNvPr id="5" name="Footer Placeholder 4">
            <a:extLst>
              <a:ext uri="{FF2B5EF4-FFF2-40B4-BE49-F238E27FC236}">
                <a16:creationId xmlns:a16="http://schemas.microsoft.com/office/drawing/2014/main" id="{97768359-3AA9-4DF9-B1FD-D167025566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B9E961-D7EB-46D8-AD54-4C6333BD63F8}"/>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3787015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16E7C-BB9E-4B31-A21A-647B81E7EA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FDAA65E-96DD-48A1-B967-CC0808DF9A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8D78A0-51B2-401B-B78A-201868365EF0}"/>
              </a:ext>
            </a:extLst>
          </p:cNvPr>
          <p:cNvSpPr>
            <a:spLocks noGrp="1"/>
          </p:cNvSpPr>
          <p:nvPr>
            <p:ph type="dt" sz="half" idx="10"/>
          </p:nvPr>
        </p:nvSpPr>
        <p:spPr/>
        <p:txBody>
          <a:bodyPr/>
          <a:lstStyle/>
          <a:p>
            <a:fld id="{4D1F0801-CB5D-4432-A65B-676A93D42997}" type="datetimeFigureOut">
              <a:rPr lang="en-GB" smtClean="0"/>
              <a:t>27/10/2021</a:t>
            </a:fld>
            <a:endParaRPr lang="en-GB"/>
          </a:p>
        </p:txBody>
      </p:sp>
      <p:sp>
        <p:nvSpPr>
          <p:cNvPr id="5" name="Footer Placeholder 4">
            <a:extLst>
              <a:ext uri="{FF2B5EF4-FFF2-40B4-BE49-F238E27FC236}">
                <a16:creationId xmlns:a16="http://schemas.microsoft.com/office/drawing/2014/main" id="{3C5C4E17-C7E8-4F6A-AAD3-130B2AB293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84AA39-B505-42B6-9343-F130030709BF}"/>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790822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31E88-FDCD-4362-B92E-4FDB564130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F2649A-8098-4738-ACD2-7D8C137107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8BE624D-0673-4423-8373-3F3DC25B18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031BCEE-8F2E-4119-BA24-2B7975B4BC52}"/>
              </a:ext>
            </a:extLst>
          </p:cNvPr>
          <p:cNvSpPr>
            <a:spLocks noGrp="1"/>
          </p:cNvSpPr>
          <p:nvPr>
            <p:ph type="dt" sz="half" idx="10"/>
          </p:nvPr>
        </p:nvSpPr>
        <p:spPr/>
        <p:txBody>
          <a:bodyPr/>
          <a:lstStyle/>
          <a:p>
            <a:fld id="{4D1F0801-CB5D-4432-A65B-676A93D42997}" type="datetimeFigureOut">
              <a:rPr lang="en-GB" smtClean="0"/>
              <a:t>27/10/2021</a:t>
            </a:fld>
            <a:endParaRPr lang="en-GB"/>
          </a:p>
        </p:txBody>
      </p:sp>
      <p:sp>
        <p:nvSpPr>
          <p:cNvPr id="6" name="Footer Placeholder 5">
            <a:extLst>
              <a:ext uri="{FF2B5EF4-FFF2-40B4-BE49-F238E27FC236}">
                <a16:creationId xmlns:a16="http://schemas.microsoft.com/office/drawing/2014/main" id="{46459309-1994-44ED-88FC-23F12EF6DA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7E7044-6512-4A86-B25E-3B576FE143A4}"/>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39356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C01E6-1155-47AB-844E-4A26EB16332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9EF83A1-988C-4687-A7F3-4474EFCE89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E4770E-9BC8-41BE-95CB-FA26CF6AA9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CACCDD1-8F7F-4CE7-BCD4-A2EFE32780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0D47B4-664D-4CA3-9B79-0344B79927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430977D-9EC4-4B1D-8E11-E488282B8FFB}"/>
              </a:ext>
            </a:extLst>
          </p:cNvPr>
          <p:cNvSpPr>
            <a:spLocks noGrp="1"/>
          </p:cNvSpPr>
          <p:nvPr>
            <p:ph type="dt" sz="half" idx="10"/>
          </p:nvPr>
        </p:nvSpPr>
        <p:spPr/>
        <p:txBody>
          <a:bodyPr/>
          <a:lstStyle/>
          <a:p>
            <a:fld id="{4D1F0801-CB5D-4432-A65B-676A93D42997}" type="datetimeFigureOut">
              <a:rPr lang="en-GB" smtClean="0"/>
              <a:t>27/10/2021</a:t>
            </a:fld>
            <a:endParaRPr lang="en-GB"/>
          </a:p>
        </p:txBody>
      </p:sp>
      <p:sp>
        <p:nvSpPr>
          <p:cNvPr id="8" name="Footer Placeholder 7">
            <a:extLst>
              <a:ext uri="{FF2B5EF4-FFF2-40B4-BE49-F238E27FC236}">
                <a16:creationId xmlns:a16="http://schemas.microsoft.com/office/drawing/2014/main" id="{758C72A7-BB1C-4322-8C79-8EE2322A18B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F86D3A2-4B31-4B29-A5CA-EBEA74F92925}"/>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56490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15B47-9B4A-4488-A444-FB398A359AC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707D5C6-853A-4883-970D-10DB57A952CB}"/>
              </a:ext>
            </a:extLst>
          </p:cNvPr>
          <p:cNvSpPr>
            <a:spLocks noGrp="1"/>
          </p:cNvSpPr>
          <p:nvPr>
            <p:ph type="dt" sz="half" idx="10"/>
          </p:nvPr>
        </p:nvSpPr>
        <p:spPr/>
        <p:txBody>
          <a:bodyPr/>
          <a:lstStyle/>
          <a:p>
            <a:fld id="{4D1F0801-CB5D-4432-A65B-676A93D42997}" type="datetimeFigureOut">
              <a:rPr lang="en-GB" smtClean="0"/>
              <a:t>27/10/2021</a:t>
            </a:fld>
            <a:endParaRPr lang="en-GB"/>
          </a:p>
        </p:txBody>
      </p:sp>
      <p:sp>
        <p:nvSpPr>
          <p:cNvPr id="4" name="Footer Placeholder 3">
            <a:extLst>
              <a:ext uri="{FF2B5EF4-FFF2-40B4-BE49-F238E27FC236}">
                <a16:creationId xmlns:a16="http://schemas.microsoft.com/office/drawing/2014/main" id="{F42DF8A4-15E2-4E4C-B364-9675A71B339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2FD57A4-BED5-4F3F-B5C5-315734F403F1}"/>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1898629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336E6-7B0C-4C5F-9748-E36618276986}"/>
              </a:ext>
            </a:extLst>
          </p:cNvPr>
          <p:cNvSpPr>
            <a:spLocks noGrp="1"/>
          </p:cNvSpPr>
          <p:nvPr>
            <p:ph type="dt" sz="half" idx="10"/>
          </p:nvPr>
        </p:nvSpPr>
        <p:spPr/>
        <p:txBody>
          <a:bodyPr/>
          <a:lstStyle/>
          <a:p>
            <a:fld id="{4D1F0801-CB5D-4432-A65B-676A93D42997}" type="datetimeFigureOut">
              <a:rPr lang="en-GB" smtClean="0"/>
              <a:t>27/10/2021</a:t>
            </a:fld>
            <a:endParaRPr lang="en-GB"/>
          </a:p>
        </p:txBody>
      </p:sp>
      <p:sp>
        <p:nvSpPr>
          <p:cNvPr id="3" name="Footer Placeholder 2">
            <a:extLst>
              <a:ext uri="{FF2B5EF4-FFF2-40B4-BE49-F238E27FC236}">
                <a16:creationId xmlns:a16="http://schemas.microsoft.com/office/drawing/2014/main" id="{78B3C3A6-D329-449A-8D91-A9470D32BDF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869F15-F54E-4725-BCAF-1B63DBAF6E82}"/>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446473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EC20B-EAB1-42AE-B63D-F2FE46C191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FD6BB56-5499-4917-A5CA-463D9CA1EA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F858C04-B3B2-4E71-8B6E-5D0C0EA423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F35DB7-A917-441D-BF7B-D2D5A9A10BC3}"/>
              </a:ext>
            </a:extLst>
          </p:cNvPr>
          <p:cNvSpPr>
            <a:spLocks noGrp="1"/>
          </p:cNvSpPr>
          <p:nvPr>
            <p:ph type="dt" sz="half" idx="10"/>
          </p:nvPr>
        </p:nvSpPr>
        <p:spPr/>
        <p:txBody>
          <a:bodyPr/>
          <a:lstStyle/>
          <a:p>
            <a:fld id="{4D1F0801-CB5D-4432-A65B-676A93D42997}" type="datetimeFigureOut">
              <a:rPr lang="en-GB" smtClean="0"/>
              <a:t>27/10/2021</a:t>
            </a:fld>
            <a:endParaRPr lang="en-GB"/>
          </a:p>
        </p:txBody>
      </p:sp>
      <p:sp>
        <p:nvSpPr>
          <p:cNvPr id="6" name="Footer Placeholder 5">
            <a:extLst>
              <a:ext uri="{FF2B5EF4-FFF2-40B4-BE49-F238E27FC236}">
                <a16:creationId xmlns:a16="http://schemas.microsoft.com/office/drawing/2014/main" id="{EF8AE488-EA5F-45A7-A0F7-47E9EF6FD3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F178E8-D4E4-40AD-9801-30CAF86F6395}"/>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929568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56F9A-2824-49DA-B41C-3F74C17693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41CF6BE-FD0A-4831-9A45-58D02895AA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5E3C20-16F7-42F9-A42A-FE9EAB6514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5F8822-8B8F-40E1-A1F1-0BB6669C14FD}"/>
              </a:ext>
            </a:extLst>
          </p:cNvPr>
          <p:cNvSpPr>
            <a:spLocks noGrp="1"/>
          </p:cNvSpPr>
          <p:nvPr>
            <p:ph type="dt" sz="half" idx="10"/>
          </p:nvPr>
        </p:nvSpPr>
        <p:spPr/>
        <p:txBody>
          <a:bodyPr/>
          <a:lstStyle/>
          <a:p>
            <a:fld id="{4D1F0801-CB5D-4432-A65B-676A93D42997}" type="datetimeFigureOut">
              <a:rPr lang="en-GB" smtClean="0"/>
              <a:t>27/10/2021</a:t>
            </a:fld>
            <a:endParaRPr lang="en-GB"/>
          </a:p>
        </p:txBody>
      </p:sp>
      <p:sp>
        <p:nvSpPr>
          <p:cNvPr id="6" name="Footer Placeholder 5">
            <a:extLst>
              <a:ext uri="{FF2B5EF4-FFF2-40B4-BE49-F238E27FC236}">
                <a16:creationId xmlns:a16="http://schemas.microsoft.com/office/drawing/2014/main" id="{C7BC5B24-8EE5-4B9B-A656-CA5E9788B5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901F9B-BF47-49FD-8CE9-01620C206407}"/>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850282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4659B"/>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D49F4E-6069-49F3-9C15-A0C3D601B9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D6046E-174B-4092-B010-C6E12F5580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BB518F-D012-49D4-98CB-BD3C99BCF3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F0801-CB5D-4432-A65B-676A93D42997}" type="datetimeFigureOut">
              <a:rPr lang="en-GB" smtClean="0"/>
              <a:t>27/10/2021</a:t>
            </a:fld>
            <a:endParaRPr lang="en-GB"/>
          </a:p>
        </p:txBody>
      </p:sp>
      <p:sp>
        <p:nvSpPr>
          <p:cNvPr id="5" name="Footer Placeholder 4">
            <a:extLst>
              <a:ext uri="{FF2B5EF4-FFF2-40B4-BE49-F238E27FC236}">
                <a16:creationId xmlns:a16="http://schemas.microsoft.com/office/drawing/2014/main" id="{E71127B8-7AD5-4F8D-A90D-3E7E832277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AE8B9BC-FB32-4BE4-8960-EF0AD30AF6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F0303-CABC-4E1C-BD8A-1E704EDC69A4}" type="slidenum">
              <a:rPr lang="en-GB" smtClean="0"/>
              <a:t>‹#›</a:t>
            </a:fld>
            <a:endParaRPr lang="en-GB"/>
          </a:p>
        </p:txBody>
      </p:sp>
    </p:spTree>
    <p:extLst>
      <p:ext uri="{BB962C8B-B14F-4D97-AF65-F5344CB8AC3E}">
        <p14:creationId xmlns:p14="http://schemas.microsoft.com/office/powerpoint/2010/main" val="2001189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6XDmLZV7CI4?feature=oembed" TargetMode="Externa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sJ4NnPz-sZM?feature=oembed" TargetMode="External"/><Relationship Id="rId5" Type="http://schemas.openxmlformats.org/officeDocument/2006/relationships/image" Target="../media/image17.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HvCwS-Ufl4Y?feature=oembed" TargetMode="Externa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3.jpg"/><Relationship Id="rId13" Type="http://schemas.openxmlformats.org/officeDocument/2006/relationships/hyperlink" Target="http://www.ukvocation.org/" TargetMode="External"/><Relationship Id="rId3" Type="http://schemas.openxmlformats.org/officeDocument/2006/relationships/image" Target="../media/image12.jpg"/><Relationship Id="rId7" Type="http://schemas.openxmlformats.org/officeDocument/2006/relationships/hyperlink" Target="http://www.dioceseofsalford.org.uk/faith/vocations/" TargetMode="External"/><Relationship Id="rId12"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video" Target="https://www.youtube.com/embed/vJz9PbakIzY?feature=oembed" TargetMode="External"/><Relationship Id="rId6" Type="http://schemas.openxmlformats.org/officeDocument/2006/relationships/hyperlink" Target="https://www.youtube.com/watch?v=vJz9PbakIzY" TargetMode="External"/><Relationship Id="rId11" Type="http://schemas.openxmlformats.org/officeDocument/2006/relationships/hyperlink" Target="http://www.godcalls.co.uk/" TargetMode="External"/><Relationship Id="rId5" Type="http://schemas.openxmlformats.org/officeDocument/2006/relationships/image" Target="../media/image22.jpeg"/><Relationship Id="rId10" Type="http://schemas.openxmlformats.org/officeDocument/2006/relationships/hyperlink" Target="http://www.bibleinoneyear.org/" TargetMode="External"/><Relationship Id="rId4" Type="http://schemas.openxmlformats.org/officeDocument/2006/relationships/image" Target="../media/image21.jpg"/><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video" Target="https://www.youtube.com/embed/hpdloYnlQJU?feature=oembed" TargetMode="External"/><Relationship Id="rId5" Type="http://schemas.openxmlformats.org/officeDocument/2006/relationships/image" Target="../media/image27.jpeg"/><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slideLayout" Target="../slideLayouts/slideLayout2.xml"/><Relationship Id="rId1" Type="http://schemas.openxmlformats.org/officeDocument/2006/relationships/video" Target="https://www.youtube.com/embed/XcOwjYPozi0?feature=oembed" TargetMode="External"/><Relationship Id="rId5" Type="http://schemas.openxmlformats.org/officeDocument/2006/relationships/image" Target="../media/image30.jpeg"/><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video" Target="https://www.youtube.com/embed/nXZVhWaPJ20?feature=oembed" TargetMode="External"/><Relationship Id="rId5" Type="http://schemas.openxmlformats.org/officeDocument/2006/relationships/image" Target="../media/image6.jpe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video" Target="https://www.youtube.com/embed/pC5q2Molvyk?feature=oembed" TargetMode="Externa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jpeg"/><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video" Target="https://www.youtube.com/embed/ihnzFH2L818?feature=oembed" TargetMode="Externa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4ifo6nYmK10?feature=oembed" TargetMode="External"/><Relationship Id="rId5" Type="http://schemas.openxmlformats.org/officeDocument/2006/relationships/image" Target="../media/image1.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2DF23EA5-1C2A-4159-AE93-4774E667A65E}"/>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6930190" y="882315"/>
            <a:ext cx="3750043" cy="3750043"/>
          </a:xfrm>
          <a:prstGeom prst="rect">
            <a:avLst/>
          </a:prstGeom>
        </p:spPr>
      </p:pic>
      <p:sp>
        <p:nvSpPr>
          <p:cNvPr id="12" name="TextBox 11">
            <a:extLst>
              <a:ext uri="{FF2B5EF4-FFF2-40B4-BE49-F238E27FC236}">
                <a16:creationId xmlns:a16="http://schemas.microsoft.com/office/drawing/2014/main" id="{CD0D190A-133C-4664-BD79-9A9F9244B8A4}"/>
              </a:ext>
            </a:extLst>
          </p:cNvPr>
          <p:cNvSpPr txBox="1"/>
          <p:nvPr/>
        </p:nvSpPr>
        <p:spPr>
          <a:xfrm>
            <a:off x="2579495" y="2162051"/>
            <a:ext cx="4787116" cy="1190570"/>
          </a:xfrm>
          <a:prstGeom prst="rect">
            <a:avLst/>
          </a:prstGeom>
          <a:noFill/>
        </p:spPr>
        <p:txBody>
          <a:bodyPr wrap="square" rtlCol="0">
            <a:prstTxWarp prst="textPlain">
              <a:avLst/>
            </a:prstTxWarp>
            <a:spAutoFit/>
          </a:bodyPr>
          <a:lstStyle/>
          <a:p>
            <a:pPr algn="ctr"/>
            <a:r>
              <a:rPr lang="en-GB" sz="5400" b="1" dirty="0">
                <a:solidFill>
                  <a:srgbClr val="FFCC00"/>
                </a:solidFill>
                <a:latin typeface="Trebuchet MS" panose="020B0603020202020204" pitchFamily="34" charset="0"/>
                <a:cs typeface="Cavolini" panose="020B0502040204020203" pitchFamily="66" charset="0"/>
              </a:rPr>
              <a:t>CAMINO</a:t>
            </a:r>
          </a:p>
        </p:txBody>
      </p:sp>
      <p:sp>
        <p:nvSpPr>
          <p:cNvPr id="13" name="TextBox 12">
            <a:extLst>
              <a:ext uri="{FF2B5EF4-FFF2-40B4-BE49-F238E27FC236}">
                <a16:creationId xmlns:a16="http://schemas.microsoft.com/office/drawing/2014/main" id="{E196F29A-B3F6-4331-8840-EA3424C564BE}"/>
              </a:ext>
            </a:extLst>
          </p:cNvPr>
          <p:cNvSpPr txBox="1"/>
          <p:nvPr/>
        </p:nvSpPr>
        <p:spPr>
          <a:xfrm>
            <a:off x="2189847" y="3459050"/>
            <a:ext cx="5791000" cy="646331"/>
          </a:xfrm>
          <a:prstGeom prst="rect">
            <a:avLst/>
          </a:prstGeom>
          <a:noFill/>
        </p:spPr>
        <p:txBody>
          <a:bodyPr wrap="square" rtlCol="0">
            <a:spAutoFit/>
          </a:bodyPr>
          <a:lstStyle/>
          <a:p>
            <a:pPr algn="ctr"/>
            <a:r>
              <a:rPr lang="en-GB" sz="3600" dirty="0">
                <a:solidFill>
                  <a:srgbClr val="FFCC00"/>
                </a:solidFill>
                <a:latin typeface="Trebuchet MS" panose="020B0603020202020204" pitchFamily="34" charset="0"/>
                <a:cs typeface="Cavolini" panose="020B0502040204020203" pitchFamily="66" charset="0"/>
              </a:rPr>
              <a:t>Making the Journey…</a:t>
            </a:r>
          </a:p>
        </p:txBody>
      </p:sp>
      <p:sp>
        <p:nvSpPr>
          <p:cNvPr id="16" name="TextBox 15">
            <a:extLst>
              <a:ext uri="{FF2B5EF4-FFF2-40B4-BE49-F238E27FC236}">
                <a16:creationId xmlns:a16="http://schemas.microsoft.com/office/drawing/2014/main" id="{54BEB45C-D797-4F15-861C-3E5F9F7DBE70}"/>
              </a:ext>
            </a:extLst>
          </p:cNvPr>
          <p:cNvSpPr txBox="1"/>
          <p:nvPr/>
        </p:nvSpPr>
        <p:spPr>
          <a:xfrm>
            <a:off x="898358" y="5401801"/>
            <a:ext cx="10363199" cy="1077218"/>
          </a:xfrm>
          <a:prstGeom prst="rect">
            <a:avLst/>
          </a:prstGeom>
          <a:noFill/>
        </p:spPr>
        <p:txBody>
          <a:bodyPr wrap="square" rtlCol="0">
            <a:spAutoFit/>
          </a:bodyPr>
          <a:lstStyle/>
          <a:p>
            <a:pPr algn="ctr"/>
            <a:r>
              <a:rPr lang="en-GB" sz="3200" b="1" dirty="0">
                <a:solidFill>
                  <a:schemeClr val="bg1"/>
                </a:solidFill>
                <a:latin typeface="Trebuchet MS" panose="020B0603020202020204" pitchFamily="34" charset="0"/>
                <a:cs typeface="Cavolini" panose="020B0502040204020203" pitchFamily="66" charset="0"/>
              </a:rPr>
              <a:t>Session 20</a:t>
            </a:r>
          </a:p>
          <a:p>
            <a:pPr algn="ctr"/>
            <a:r>
              <a:rPr lang="en-GB" sz="3200" dirty="0">
                <a:solidFill>
                  <a:schemeClr val="bg1"/>
                </a:solidFill>
                <a:latin typeface="Trebuchet MS" panose="020B0603020202020204" pitchFamily="34" charset="0"/>
                <a:cs typeface="Cavolini" panose="020B0502040204020203" pitchFamily="66" charset="0"/>
              </a:rPr>
              <a:t> Making the journey with a purpose - Vocation</a:t>
            </a:r>
          </a:p>
        </p:txBody>
      </p:sp>
      <p:pic>
        <p:nvPicPr>
          <p:cNvPr id="18" name="Picture 17" descr="Logo&#10;&#10;Description automatically generated with medium confidence">
            <a:extLst>
              <a:ext uri="{FF2B5EF4-FFF2-40B4-BE49-F238E27FC236}">
                <a16:creationId xmlns:a16="http://schemas.microsoft.com/office/drawing/2014/main" id="{346D0A1F-593E-4778-8272-AB293CA77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0114" y="112872"/>
            <a:ext cx="3590733" cy="646332"/>
          </a:xfrm>
          <a:prstGeom prst="rect">
            <a:avLst/>
          </a:prstGeom>
        </p:spPr>
      </p:pic>
    </p:spTree>
    <p:extLst>
      <p:ext uri="{BB962C8B-B14F-4D97-AF65-F5344CB8AC3E}">
        <p14:creationId xmlns:p14="http://schemas.microsoft.com/office/powerpoint/2010/main" val="1457791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1A87EB73-69C1-44C2-B41D-8D4A61D3935B}"/>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2FFB6BA3-3341-4160-87D9-8D02A76F01B9}"/>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Discerning your Vocation: Prayer</a:t>
            </a:r>
          </a:p>
        </p:txBody>
      </p:sp>
      <p:pic>
        <p:nvPicPr>
          <p:cNvPr id="3" name="Online Media 2" title="Discerning Your Vocation: Prayer">
            <a:hlinkClick r:id="" action="ppaction://media"/>
            <a:extLst>
              <a:ext uri="{FF2B5EF4-FFF2-40B4-BE49-F238E27FC236}">
                <a16:creationId xmlns:a16="http://schemas.microsoft.com/office/drawing/2014/main" id="{2DC1CEF7-732C-4C91-8B56-813C821C9A8E}"/>
              </a:ext>
            </a:extLst>
          </p:cNvPr>
          <p:cNvPicPr>
            <a:picLocks noRot="1" noChangeAspect="1"/>
          </p:cNvPicPr>
          <p:nvPr>
            <a:videoFile r:link="rId1"/>
          </p:nvPr>
        </p:nvPicPr>
        <p:blipFill>
          <a:blip r:embed="rId4"/>
          <a:stretch>
            <a:fillRect/>
          </a:stretch>
        </p:blipFill>
        <p:spPr>
          <a:xfrm>
            <a:off x="2479871" y="1295185"/>
            <a:ext cx="7392792" cy="4176928"/>
          </a:xfrm>
          <a:prstGeom prst="rect">
            <a:avLst/>
          </a:prstGeom>
        </p:spPr>
      </p:pic>
    </p:spTree>
    <p:extLst>
      <p:ext uri="{BB962C8B-B14F-4D97-AF65-F5344CB8AC3E}">
        <p14:creationId xmlns:p14="http://schemas.microsoft.com/office/powerpoint/2010/main" val="1203063733"/>
      </p:ext>
    </p:extLst>
  </p:cSld>
  <p:clrMapOvr>
    <a:masterClrMapping/>
  </p:clrMapOvr>
  <p:timing>
    <p:tnLst>
      <p:par>
        <p:cTn id="1" dur="indefinite" restart="never" nodeType="tmRoot">
          <p:childTnLst>
            <p:video>
              <p:cMediaNode vol="80000">
                <p:cTn id="2" fill="hold" display="0">
                  <p:stCondLst>
                    <p:cond delay="indefinite"/>
                  </p:stCondLst>
                </p:cTn>
                <p:tgtEl>
                  <p:spTgt spid="3"/>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1A87EB73-69C1-44C2-B41D-8D4A61D3935B}"/>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2FFB6BA3-3341-4160-87D9-8D02A76F01B9}"/>
              </a:ext>
            </a:extLst>
          </p:cNvPr>
          <p:cNvSpPr txBox="1"/>
          <p:nvPr/>
        </p:nvSpPr>
        <p:spPr>
          <a:xfrm>
            <a:off x="128588" y="262485"/>
            <a:ext cx="11944350"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Testimony: From Professional Footballer to Priesthood</a:t>
            </a:r>
          </a:p>
        </p:txBody>
      </p:sp>
      <p:pic>
        <p:nvPicPr>
          <p:cNvPr id="2" name="Online Media 1" title="Professional Footballer to Priesthood - Fr. Philip Mulryne OP">
            <a:hlinkClick r:id="" action="ppaction://media"/>
            <a:extLst>
              <a:ext uri="{FF2B5EF4-FFF2-40B4-BE49-F238E27FC236}">
                <a16:creationId xmlns:a16="http://schemas.microsoft.com/office/drawing/2014/main" id="{78D54BD8-027A-4302-8799-CE98AC1CFFA6}"/>
              </a:ext>
            </a:extLst>
          </p:cNvPr>
          <p:cNvPicPr>
            <a:picLocks noRot="1" noChangeAspect="1"/>
          </p:cNvPicPr>
          <p:nvPr>
            <a:videoFile r:link="rId1"/>
          </p:nvPr>
        </p:nvPicPr>
        <p:blipFill>
          <a:blip r:embed="rId4"/>
          <a:stretch>
            <a:fillRect/>
          </a:stretch>
        </p:blipFill>
        <p:spPr>
          <a:xfrm>
            <a:off x="773113" y="994815"/>
            <a:ext cx="5322887" cy="3007431"/>
          </a:xfrm>
          <a:prstGeom prst="rect">
            <a:avLst/>
          </a:prstGeom>
        </p:spPr>
      </p:pic>
      <p:pic>
        <p:nvPicPr>
          <p:cNvPr id="3" name="Picture 2">
            <a:extLst>
              <a:ext uri="{FF2B5EF4-FFF2-40B4-BE49-F238E27FC236}">
                <a16:creationId xmlns:a16="http://schemas.microsoft.com/office/drawing/2014/main" id="{17B5CD33-83B9-4119-84DC-30F184AF5036}"/>
              </a:ext>
            </a:extLst>
          </p:cNvPr>
          <p:cNvPicPr>
            <a:picLocks noChangeAspect="1"/>
          </p:cNvPicPr>
          <p:nvPr/>
        </p:nvPicPr>
        <p:blipFill>
          <a:blip r:embed="rId5"/>
          <a:stretch>
            <a:fillRect/>
          </a:stretch>
        </p:blipFill>
        <p:spPr>
          <a:xfrm>
            <a:off x="6254415" y="994815"/>
            <a:ext cx="5600700" cy="5600700"/>
          </a:xfrm>
          <a:prstGeom prst="rect">
            <a:avLst/>
          </a:prstGeom>
        </p:spPr>
      </p:pic>
      <p:sp>
        <p:nvSpPr>
          <p:cNvPr id="8" name="TextBox 7">
            <a:extLst>
              <a:ext uri="{FF2B5EF4-FFF2-40B4-BE49-F238E27FC236}">
                <a16:creationId xmlns:a16="http://schemas.microsoft.com/office/drawing/2014/main" id="{6033C492-94F4-4E2F-AAB9-265BB88A5813}"/>
              </a:ext>
            </a:extLst>
          </p:cNvPr>
          <p:cNvSpPr txBox="1"/>
          <p:nvPr/>
        </p:nvSpPr>
        <p:spPr>
          <a:xfrm>
            <a:off x="1078832" y="4300538"/>
            <a:ext cx="4078956" cy="523220"/>
          </a:xfrm>
          <a:prstGeom prst="rect">
            <a:avLst/>
          </a:prstGeom>
          <a:noFill/>
        </p:spPr>
        <p:txBody>
          <a:bodyPr wrap="square" rtlCol="0">
            <a:spAutoFit/>
          </a:bodyPr>
          <a:lstStyle/>
          <a:p>
            <a:pPr algn="ctr"/>
            <a:r>
              <a:rPr lang="en-GB" sz="2800" dirty="0"/>
              <a:t>Fr Philip Mulryne OP </a:t>
            </a:r>
          </a:p>
        </p:txBody>
      </p:sp>
    </p:spTree>
    <p:extLst>
      <p:ext uri="{BB962C8B-B14F-4D97-AF65-F5344CB8AC3E}">
        <p14:creationId xmlns:p14="http://schemas.microsoft.com/office/powerpoint/2010/main" val="1816330635"/>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1A87EB73-69C1-44C2-B41D-8D4A61D3935B}"/>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2FFB6BA3-3341-4160-87D9-8D02A76F01B9}"/>
              </a:ext>
            </a:extLst>
          </p:cNvPr>
          <p:cNvSpPr txBox="1"/>
          <p:nvPr/>
        </p:nvSpPr>
        <p:spPr>
          <a:xfrm>
            <a:off x="128588" y="262485"/>
            <a:ext cx="11944350"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Reflection: Sr Clare Crockett – A servant of God</a:t>
            </a:r>
          </a:p>
        </p:txBody>
      </p:sp>
      <p:pic>
        <p:nvPicPr>
          <p:cNvPr id="4" name="Online Media 3" title="Sister Clare Crockett SHM Short film">
            <a:hlinkClick r:id="" action="ppaction://media"/>
            <a:extLst>
              <a:ext uri="{FF2B5EF4-FFF2-40B4-BE49-F238E27FC236}">
                <a16:creationId xmlns:a16="http://schemas.microsoft.com/office/drawing/2014/main" id="{328E7374-4646-4500-A3B7-085EFEC9026B}"/>
              </a:ext>
            </a:extLst>
          </p:cNvPr>
          <p:cNvPicPr>
            <a:picLocks noRot="1" noChangeAspect="1"/>
          </p:cNvPicPr>
          <p:nvPr>
            <a:videoFile r:link="rId1"/>
          </p:nvPr>
        </p:nvPicPr>
        <p:blipFill>
          <a:blip r:embed="rId4"/>
          <a:stretch>
            <a:fillRect/>
          </a:stretch>
        </p:blipFill>
        <p:spPr>
          <a:xfrm>
            <a:off x="2155558" y="1314451"/>
            <a:ext cx="8901239" cy="5029200"/>
          </a:xfrm>
          <a:prstGeom prst="rect">
            <a:avLst/>
          </a:prstGeom>
        </p:spPr>
      </p:pic>
    </p:spTree>
    <p:extLst>
      <p:ext uri="{BB962C8B-B14F-4D97-AF65-F5344CB8AC3E}">
        <p14:creationId xmlns:p14="http://schemas.microsoft.com/office/powerpoint/2010/main" val="3177084866"/>
      </p:ext>
    </p:extLst>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01A43-149C-44E0-BA8E-0E21F038125A}"/>
              </a:ext>
            </a:extLst>
          </p:cNvPr>
          <p:cNvSpPr>
            <a:spLocks noGrp="1"/>
          </p:cNvSpPr>
          <p:nvPr>
            <p:ph type="title"/>
          </p:nvPr>
        </p:nvSpPr>
        <p:spPr/>
        <p:txBody>
          <a:bodyPr/>
          <a:lstStyle/>
          <a:p>
            <a:endParaRPr lang="en-GB"/>
          </a:p>
        </p:txBody>
      </p:sp>
      <p:pic>
        <p:nvPicPr>
          <p:cNvPr id="9" name="Content Placeholder 8" descr="A book on a table&#10;&#10;Description automatically generated with medium confidence">
            <a:extLst>
              <a:ext uri="{FF2B5EF4-FFF2-40B4-BE49-F238E27FC236}">
                <a16:creationId xmlns:a16="http://schemas.microsoft.com/office/drawing/2014/main" id="{98D69EA9-B0DF-4F5E-9ED8-04833B3C04A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5000"/>
          <a:stretch/>
        </p:blipFill>
        <p:spPr>
          <a:xfrm>
            <a:off x="0" y="0"/>
            <a:ext cx="12192000" cy="6858000"/>
          </a:xfrm>
        </p:spPr>
      </p:pic>
      <p:sp>
        <p:nvSpPr>
          <p:cNvPr id="10" name="TextBox 9">
            <a:extLst>
              <a:ext uri="{FF2B5EF4-FFF2-40B4-BE49-F238E27FC236}">
                <a16:creationId xmlns:a16="http://schemas.microsoft.com/office/drawing/2014/main" id="{10ACA547-A48D-46E5-84E0-31F7C1629466}"/>
              </a:ext>
            </a:extLst>
          </p:cNvPr>
          <p:cNvSpPr txBox="1"/>
          <p:nvPr/>
        </p:nvSpPr>
        <p:spPr>
          <a:xfrm>
            <a:off x="471780" y="91456"/>
            <a:ext cx="7630258" cy="584775"/>
          </a:xfrm>
          <a:prstGeom prst="rect">
            <a:avLst/>
          </a:prstGeom>
          <a:noFill/>
        </p:spPr>
        <p:txBody>
          <a:bodyPr wrap="square" rtlCol="0">
            <a:spAutoFit/>
          </a:bodyPr>
          <a:lstStyle/>
          <a:p>
            <a:r>
              <a:rPr lang="en-GB" sz="3200" b="1" dirty="0">
                <a:latin typeface="Trebuchet MS" panose="020B0603020202020204" pitchFamily="34" charset="0"/>
              </a:rPr>
              <a:t>Catechism of the Catholic Church</a:t>
            </a:r>
          </a:p>
        </p:txBody>
      </p:sp>
      <p:sp>
        <p:nvSpPr>
          <p:cNvPr id="12" name="TextBox 11">
            <a:extLst>
              <a:ext uri="{FF2B5EF4-FFF2-40B4-BE49-F238E27FC236}">
                <a16:creationId xmlns:a16="http://schemas.microsoft.com/office/drawing/2014/main" id="{CD3B0047-FC6F-4BF7-B064-C41A82B02B6B}"/>
              </a:ext>
            </a:extLst>
          </p:cNvPr>
          <p:cNvSpPr txBox="1"/>
          <p:nvPr/>
        </p:nvSpPr>
        <p:spPr>
          <a:xfrm>
            <a:off x="471780" y="846065"/>
            <a:ext cx="11457444" cy="4401205"/>
          </a:xfrm>
          <a:prstGeom prst="rect">
            <a:avLst/>
          </a:prstGeom>
          <a:noFill/>
        </p:spPr>
        <p:txBody>
          <a:bodyPr wrap="square">
            <a:spAutoFit/>
          </a:bodyPr>
          <a:lstStyle/>
          <a:p>
            <a:pPr marL="342900" indent="-342900">
              <a:buAutoNum type="arabicPlain" startAt="1725"/>
              <a:tabLst>
                <a:tab pos="4479925" algn="l"/>
              </a:tabLst>
            </a:pPr>
            <a:r>
              <a:rPr lang="en-GB" sz="1400" dirty="0">
                <a:latin typeface="Trebuchet MS" panose="020B0603020202020204" pitchFamily="34" charset="0"/>
              </a:rPr>
              <a:t> </a:t>
            </a:r>
            <a:r>
              <a:rPr lang="en-GB" dirty="0">
                <a:latin typeface="Trebuchet MS" panose="020B0603020202020204" pitchFamily="34" charset="0"/>
              </a:rPr>
              <a:t> The Beatitudes take up and fulfil God’s promises from Abraham on by ordering them o the Kingdom of  heaven. They respond to the desire for happiness that God has placed in the human heart.</a:t>
            </a:r>
          </a:p>
          <a:p>
            <a:pPr marL="342900" indent="-342900">
              <a:buAutoNum type="arabicPlain" startAt="1725"/>
              <a:tabLst>
                <a:tab pos="4479925" algn="l"/>
              </a:tabLst>
            </a:pPr>
            <a:endParaRPr lang="en-GB" dirty="0">
              <a:latin typeface="Trebuchet MS" panose="020B0603020202020204" pitchFamily="34" charset="0"/>
            </a:endParaRPr>
          </a:p>
          <a:p>
            <a:pPr marL="342900" indent="-342900">
              <a:buAutoNum type="arabicPlain" startAt="1725"/>
              <a:tabLst>
                <a:tab pos="4479925" algn="l"/>
              </a:tabLst>
            </a:pPr>
            <a:r>
              <a:rPr lang="en-GB" dirty="0">
                <a:latin typeface="Trebuchet MS" panose="020B0603020202020204" pitchFamily="34" charset="0"/>
              </a:rPr>
              <a:t>  The Beatitudes teach us the final end to which God callus us: the kingdom, the vision of God, participation in the divine nature, eternal life, filiation, rest in God.</a:t>
            </a:r>
          </a:p>
          <a:p>
            <a:pPr marL="342900" indent="-342900">
              <a:buAutoNum type="arabicPlain" startAt="1725"/>
              <a:tabLst>
                <a:tab pos="4479925" algn="l"/>
              </a:tabLst>
            </a:pPr>
            <a:endParaRPr lang="en-GB" dirty="0">
              <a:latin typeface="Trebuchet MS" panose="020B0603020202020204" pitchFamily="34" charset="0"/>
            </a:endParaRPr>
          </a:p>
          <a:p>
            <a:pPr marL="342900" indent="-342900">
              <a:buAutoNum type="arabicPlain" startAt="1725"/>
              <a:tabLst>
                <a:tab pos="4479925" algn="l"/>
              </a:tabLst>
            </a:pPr>
            <a:r>
              <a:rPr lang="en-GB" dirty="0">
                <a:latin typeface="Trebuchet MS" panose="020B0603020202020204" pitchFamily="34" charset="0"/>
              </a:rPr>
              <a:t>  The beatitude of eternal life is a gratuitous gift of God. It is supernatural, as is the grace that leads us there.</a:t>
            </a:r>
          </a:p>
          <a:p>
            <a:pPr marL="342900" indent="-342900">
              <a:buAutoNum type="arabicPlain" startAt="1725"/>
              <a:tabLst>
                <a:tab pos="4479925" algn="l"/>
              </a:tabLst>
            </a:pPr>
            <a:endParaRPr lang="en-GB" dirty="0">
              <a:latin typeface="Trebuchet MS" panose="020B0603020202020204" pitchFamily="34" charset="0"/>
            </a:endParaRPr>
          </a:p>
          <a:p>
            <a:pPr marL="342900" indent="-342900">
              <a:buAutoNum type="arabicPlain" startAt="1725"/>
              <a:tabLst>
                <a:tab pos="4479925" algn="l"/>
              </a:tabLst>
            </a:pPr>
            <a:r>
              <a:rPr lang="en-GB" dirty="0">
                <a:latin typeface="Trebuchet MS" panose="020B0603020202020204" pitchFamily="34" charset="0"/>
              </a:rPr>
              <a:t>  The Beatitudes confront us with decisive choices concerning earthly goods; they purify our hearts in order to teach us to love God above all things.</a:t>
            </a:r>
          </a:p>
          <a:p>
            <a:pPr marL="342900" indent="-342900">
              <a:buAutoNum type="arabicPlain" startAt="1725"/>
              <a:tabLst>
                <a:tab pos="4479925" algn="l"/>
              </a:tabLst>
            </a:pPr>
            <a:endParaRPr lang="en-GB" dirty="0">
              <a:latin typeface="Trebuchet MS" panose="020B0603020202020204" pitchFamily="34" charset="0"/>
            </a:endParaRPr>
          </a:p>
          <a:p>
            <a:pPr marL="342900" indent="-342900">
              <a:buAutoNum type="arabicPlain" startAt="1725"/>
              <a:tabLst>
                <a:tab pos="4479925" algn="l"/>
              </a:tabLst>
            </a:pPr>
            <a:r>
              <a:rPr lang="en-GB" dirty="0">
                <a:latin typeface="Trebuchet MS" panose="020B0603020202020204" pitchFamily="34" charset="0"/>
              </a:rPr>
              <a:t>  The beatitude of heaven sets the standards for discernment in the use of earthly goods in keeping with the law of God.</a:t>
            </a:r>
          </a:p>
          <a:p>
            <a:pPr marL="342900" indent="-342900">
              <a:buAutoNum type="arabicPlain" startAt="1725"/>
              <a:tabLst>
                <a:tab pos="4479925" algn="l"/>
              </a:tabLst>
            </a:pPr>
            <a:endParaRPr lang="en-GB" sz="1400" dirty="0">
              <a:latin typeface="Trebuchet MS" panose="020B0603020202020204" pitchFamily="34" charset="0"/>
            </a:endParaRPr>
          </a:p>
          <a:p>
            <a:pPr marL="342900" indent="-342900">
              <a:buAutoNum type="arabicPlain" startAt="1725"/>
              <a:tabLst>
                <a:tab pos="4479925" algn="l"/>
              </a:tabLst>
            </a:pPr>
            <a:endParaRPr lang="en-GB" sz="1400" dirty="0">
              <a:latin typeface="Trebuchet MS" panose="020B0603020202020204" pitchFamily="34" charset="0"/>
            </a:endParaRPr>
          </a:p>
        </p:txBody>
      </p:sp>
      <p:pic>
        <p:nvPicPr>
          <p:cNvPr id="13" name="Picture 12" descr="Icon&#10;&#10;Description automatically generated">
            <a:extLst>
              <a:ext uri="{FF2B5EF4-FFF2-40B4-BE49-F238E27FC236}">
                <a16:creationId xmlns:a16="http://schemas.microsoft.com/office/drawing/2014/main" id="{06AEF37C-9963-404E-AB9D-7CB4F808589F}"/>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Tree>
    <p:extLst>
      <p:ext uri="{BB962C8B-B14F-4D97-AF65-F5344CB8AC3E}">
        <p14:creationId xmlns:p14="http://schemas.microsoft.com/office/powerpoint/2010/main" val="2956379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92FB99E-B909-4EFC-B24F-EF0640EB8F13}"/>
              </a:ext>
            </a:extLst>
          </p:cNvPr>
          <p:cNvSpPr txBox="1"/>
          <p:nvPr/>
        </p:nvSpPr>
        <p:spPr>
          <a:xfrm>
            <a:off x="640080" y="2872899"/>
            <a:ext cx="4243589" cy="1662525"/>
          </a:xfrm>
          <a:prstGeom prst="rect">
            <a:avLst/>
          </a:prstGeom>
        </p:spPr>
        <p:txBody>
          <a:bodyPr vert="horz" lIns="91440" tIns="45720" rIns="91440" bIns="45720" rtlCol="0">
            <a:normAutofit/>
          </a:bodyPr>
          <a:lstStyle/>
          <a:p>
            <a:pPr algn="ctr">
              <a:lnSpc>
                <a:spcPct val="90000"/>
              </a:lnSpc>
              <a:spcAft>
                <a:spcPts val="600"/>
              </a:spcAft>
            </a:pPr>
            <a:r>
              <a:rPr lang="en-US" sz="3200" dirty="0">
                <a:solidFill>
                  <a:srgbClr val="04659B"/>
                </a:solidFill>
                <a:latin typeface="Trebuchet MS" panose="020B0603020202020204" pitchFamily="34" charset="0"/>
              </a:rPr>
              <a:t>What do you think brings true happiness?</a:t>
            </a:r>
          </a:p>
        </p:txBody>
      </p:sp>
      <p:pic>
        <p:nvPicPr>
          <p:cNvPr id="12" name="Picture 11" descr="Icon&#10;&#10;Description automatically generated">
            <a:extLst>
              <a:ext uri="{FF2B5EF4-FFF2-40B4-BE49-F238E27FC236}">
                <a16:creationId xmlns:a16="http://schemas.microsoft.com/office/drawing/2014/main" id="{45A8F772-A2FC-4A98-8D30-8FF33ECD329F}"/>
              </a:ext>
            </a:extLst>
          </p:cNvPr>
          <p:cNvPicPr>
            <a:picLocks noChangeAspect="1"/>
          </p:cNvPicPr>
          <p:nvPr/>
        </p:nvPicPr>
        <p:blipFill rotWithShape="1">
          <a:blip r:embed="rId2">
            <a:extLst>
              <a:ext uri="{28A0092B-C50C-407E-A947-70E740481C1C}">
                <a14:useLocalDpi xmlns:a14="http://schemas.microsoft.com/office/drawing/2010/main" val="0"/>
              </a:ext>
            </a:extLst>
          </a:blip>
          <a:srcRect l="17217" r="2636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1" name="TextBox 10">
            <a:extLst>
              <a:ext uri="{FF2B5EF4-FFF2-40B4-BE49-F238E27FC236}">
                <a16:creationId xmlns:a16="http://schemas.microsoft.com/office/drawing/2014/main" id="{0C3FE68D-99F8-4C71-B997-622A18FB5274}"/>
              </a:ext>
            </a:extLst>
          </p:cNvPr>
          <p:cNvSpPr txBox="1"/>
          <p:nvPr/>
        </p:nvSpPr>
        <p:spPr>
          <a:xfrm>
            <a:off x="515067" y="25556"/>
            <a:ext cx="4368602" cy="81033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b="1" dirty="0">
                <a:solidFill>
                  <a:srgbClr val="04659B"/>
                </a:solidFill>
                <a:latin typeface="Trebuchet MS" panose="020B0603020202020204" pitchFamily="34" charset="0"/>
                <a:ea typeface="+mj-ea"/>
                <a:cs typeface="+mj-cs"/>
              </a:rPr>
              <a:t>Discussion</a:t>
            </a:r>
            <a:r>
              <a:rPr lang="en-US" sz="4400" b="1" dirty="0">
                <a:solidFill>
                  <a:srgbClr val="333739"/>
                </a:solidFill>
                <a:latin typeface="Trebuchet MS" panose="020B0603020202020204" pitchFamily="34" charset="0"/>
                <a:ea typeface="+mj-ea"/>
                <a:cs typeface="+mj-cs"/>
              </a:rPr>
              <a:t> </a:t>
            </a:r>
          </a:p>
        </p:txBody>
      </p:sp>
      <p:sp>
        <p:nvSpPr>
          <p:cNvPr id="7" name="TextBox 6">
            <a:extLst>
              <a:ext uri="{FF2B5EF4-FFF2-40B4-BE49-F238E27FC236}">
                <a16:creationId xmlns:a16="http://schemas.microsoft.com/office/drawing/2014/main" id="{3C840AC2-6ECD-4575-98D6-BE43BDB238A6}"/>
              </a:ext>
            </a:extLst>
          </p:cNvPr>
          <p:cNvSpPr txBox="1"/>
          <p:nvPr/>
        </p:nvSpPr>
        <p:spPr>
          <a:xfrm>
            <a:off x="1820780" y="5512296"/>
            <a:ext cx="3296561" cy="1013487"/>
          </a:xfrm>
          <a:prstGeom prst="rect">
            <a:avLst/>
          </a:prstGeom>
        </p:spPr>
        <p:txBody>
          <a:bodyPr vert="horz" lIns="91440" tIns="45720" rIns="91440" bIns="45720" rtlCol="0">
            <a:normAutofit/>
          </a:bodyPr>
          <a:lstStyle/>
          <a:p>
            <a:pPr algn="ctr">
              <a:lnSpc>
                <a:spcPct val="90000"/>
              </a:lnSpc>
              <a:spcAft>
                <a:spcPts val="600"/>
              </a:spcAft>
            </a:pPr>
            <a:r>
              <a:rPr lang="en-GB" sz="2000" dirty="0">
                <a:solidFill>
                  <a:srgbClr val="FFCC00"/>
                </a:solidFill>
                <a:latin typeface="Trebuchet MS" panose="020B0603020202020204" pitchFamily="34" charset="0"/>
              </a:rPr>
              <a:t>Discuss this is two’s &amp; three’s then feedback to the main group</a:t>
            </a:r>
            <a:endParaRPr lang="en-US" sz="2000" dirty="0">
              <a:solidFill>
                <a:srgbClr val="FFCC00"/>
              </a:solidFill>
              <a:latin typeface="Trebuchet MS" panose="020B0603020202020204" pitchFamily="34" charset="0"/>
            </a:endParaRPr>
          </a:p>
        </p:txBody>
      </p:sp>
      <p:pic>
        <p:nvPicPr>
          <p:cNvPr id="16" name="Picture 15" descr="Icon&#10;&#10;Description automatically generated">
            <a:extLst>
              <a:ext uri="{FF2B5EF4-FFF2-40B4-BE49-F238E27FC236}">
                <a16:creationId xmlns:a16="http://schemas.microsoft.com/office/drawing/2014/main" id="{B50E15B4-E822-4B41-AB52-2C7E78010E45}"/>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Tree>
    <p:extLst>
      <p:ext uri="{BB962C8B-B14F-4D97-AF65-F5344CB8AC3E}">
        <p14:creationId xmlns:p14="http://schemas.microsoft.com/office/powerpoint/2010/main" val="349713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B75D44-B9FA-4C04-9E10-75C1DB55F104}"/>
              </a:ext>
            </a:extLst>
          </p:cNvPr>
          <p:cNvSpPr txBox="1"/>
          <p:nvPr/>
        </p:nvSpPr>
        <p:spPr>
          <a:xfrm>
            <a:off x="3341939" y="104854"/>
            <a:ext cx="8384839" cy="1138773"/>
          </a:xfrm>
          <a:prstGeom prst="rect">
            <a:avLst/>
          </a:prstGeom>
          <a:noFill/>
        </p:spPr>
        <p:txBody>
          <a:bodyPr wrap="square" rtlCol="0">
            <a:spAutoFit/>
          </a:bodyPr>
          <a:lstStyle/>
          <a:p>
            <a:r>
              <a:rPr lang="en-GB" sz="3200" b="1" dirty="0">
                <a:solidFill>
                  <a:srgbClr val="04659B"/>
                </a:solidFill>
                <a:latin typeface="Trebuchet MS" panose="020B0603020202020204" pitchFamily="34" charset="0"/>
              </a:rPr>
              <a:t>Internet Corner - Where to find out more…</a:t>
            </a:r>
          </a:p>
          <a:p>
            <a:endParaRPr lang="en-GB" sz="3600" b="1" dirty="0">
              <a:solidFill>
                <a:srgbClr val="003DA8"/>
              </a:solidFill>
              <a:latin typeface="Trebuchet MS" panose="020B0603020202020204" pitchFamily="34" charset="0"/>
            </a:endParaRPr>
          </a:p>
        </p:txBody>
      </p:sp>
      <p:pic>
        <p:nvPicPr>
          <p:cNvPr id="5" name="Picture 4" descr="Logo, icon&#10;&#10;Description automatically generated">
            <a:extLst>
              <a:ext uri="{FF2B5EF4-FFF2-40B4-BE49-F238E27FC236}">
                <a16:creationId xmlns:a16="http://schemas.microsoft.com/office/drawing/2014/main" id="{56556AC4-B39C-4297-AB7B-BC74C20A7E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4839" y="2841538"/>
            <a:ext cx="1420368" cy="1432560"/>
          </a:xfrm>
          <a:prstGeom prst="rect">
            <a:avLst/>
          </a:prstGeom>
        </p:spPr>
      </p:pic>
      <p:pic>
        <p:nvPicPr>
          <p:cNvPr id="7" name="Picture 6" descr="A picture containing graphical user interface&#10;&#10;Description automatically generated">
            <a:extLst>
              <a:ext uri="{FF2B5EF4-FFF2-40B4-BE49-F238E27FC236}">
                <a16:creationId xmlns:a16="http://schemas.microsoft.com/office/drawing/2014/main" id="{39C611E4-2421-4621-B80F-FF8289E0043F}"/>
              </a:ext>
            </a:extLst>
          </p:cNvPr>
          <p:cNvPicPr>
            <a:picLocks noChangeAspect="1"/>
          </p:cNvPicPr>
          <p:nvPr/>
        </p:nvPicPr>
        <p:blipFill rotWithShape="1">
          <a:blip r:embed="rId4">
            <a:extLst>
              <a:ext uri="{28A0092B-C50C-407E-A947-70E740481C1C}">
                <a14:useLocalDpi xmlns:a14="http://schemas.microsoft.com/office/drawing/2010/main" val="0"/>
              </a:ext>
            </a:extLst>
          </a:blip>
          <a:srcRect l="50948" r="18748"/>
          <a:stretch/>
        </p:blipFill>
        <p:spPr>
          <a:xfrm>
            <a:off x="0" y="0"/>
            <a:ext cx="3696533" cy="6858000"/>
          </a:xfrm>
          <a:prstGeom prst="flowChartDelay">
            <a:avLst/>
          </a:prstGeom>
        </p:spPr>
      </p:pic>
      <p:pic>
        <p:nvPicPr>
          <p:cNvPr id="2" name="Online Media 1" title="What's My Vocation?">
            <a:hlinkClick r:id="" action="ppaction://media"/>
            <a:extLst>
              <a:ext uri="{FF2B5EF4-FFF2-40B4-BE49-F238E27FC236}">
                <a16:creationId xmlns:a16="http://schemas.microsoft.com/office/drawing/2014/main" id="{79D3F905-7487-4B05-B6D7-CBFCFEA2C2CD}"/>
              </a:ext>
            </a:extLst>
          </p:cNvPr>
          <p:cNvPicPr>
            <a:picLocks noRot="1" noChangeAspect="1"/>
          </p:cNvPicPr>
          <p:nvPr>
            <a:videoFile r:link="rId1"/>
          </p:nvPr>
        </p:nvPicPr>
        <p:blipFill>
          <a:blip r:embed="rId5"/>
          <a:stretch>
            <a:fillRect/>
          </a:stretch>
        </p:blipFill>
        <p:spPr>
          <a:xfrm>
            <a:off x="4104147" y="838321"/>
            <a:ext cx="2540000" cy="1435100"/>
          </a:xfrm>
          <a:prstGeom prst="rect">
            <a:avLst/>
          </a:prstGeom>
        </p:spPr>
      </p:pic>
      <p:sp>
        <p:nvSpPr>
          <p:cNvPr id="13" name="TextBox 12">
            <a:extLst>
              <a:ext uri="{FF2B5EF4-FFF2-40B4-BE49-F238E27FC236}">
                <a16:creationId xmlns:a16="http://schemas.microsoft.com/office/drawing/2014/main" id="{96D90B5B-9E94-41F6-9750-42EAD4EB1187}"/>
              </a:ext>
            </a:extLst>
          </p:cNvPr>
          <p:cNvSpPr txBox="1"/>
          <p:nvPr/>
        </p:nvSpPr>
        <p:spPr>
          <a:xfrm>
            <a:off x="3899108" y="2411356"/>
            <a:ext cx="3050660" cy="1477328"/>
          </a:xfrm>
          <a:prstGeom prst="rect">
            <a:avLst/>
          </a:prstGeom>
          <a:noFill/>
        </p:spPr>
        <p:txBody>
          <a:bodyPr wrap="square">
            <a:spAutoFit/>
          </a:bodyPr>
          <a:lstStyle/>
          <a:p>
            <a:pPr algn="ctr"/>
            <a:r>
              <a:rPr lang="en-GB" dirty="0">
                <a:latin typeface="Trebuchet MS" panose="020B0603020202020204" pitchFamily="34" charset="0"/>
              </a:rPr>
              <a:t>Fr Mike Schmitz (Ascension Presents) on Vocation</a:t>
            </a:r>
          </a:p>
          <a:p>
            <a:pPr algn="ctr"/>
            <a:r>
              <a:rPr lang="en-GB" dirty="0">
                <a:latin typeface="Trebuchet MS" panose="020B0603020202020204" pitchFamily="34" charset="0"/>
                <a:hlinkClick r:id="rId6"/>
              </a:rPr>
              <a:t> www.youtube.com/watch?v=vJz9PbakIzY</a:t>
            </a:r>
            <a:r>
              <a:rPr lang="en-GB" dirty="0">
                <a:latin typeface="Trebuchet MS" panose="020B0603020202020204" pitchFamily="34" charset="0"/>
              </a:rPr>
              <a:t> </a:t>
            </a:r>
          </a:p>
        </p:txBody>
      </p:sp>
      <p:sp>
        <p:nvSpPr>
          <p:cNvPr id="16" name="TextBox 15">
            <a:extLst>
              <a:ext uri="{FF2B5EF4-FFF2-40B4-BE49-F238E27FC236}">
                <a16:creationId xmlns:a16="http://schemas.microsoft.com/office/drawing/2014/main" id="{AEAB5A2F-6D62-4B2B-8D70-BD5451DE8103}"/>
              </a:ext>
            </a:extLst>
          </p:cNvPr>
          <p:cNvSpPr txBox="1"/>
          <p:nvPr/>
        </p:nvSpPr>
        <p:spPr>
          <a:xfrm>
            <a:off x="7172331" y="2543442"/>
            <a:ext cx="2945242" cy="1477328"/>
          </a:xfrm>
          <a:prstGeom prst="rect">
            <a:avLst/>
          </a:prstGeom>
          <a:noFill/>
        </p:spPr>
        <p:txBody>
          <a:bodyPr wrap="square">
            <a:spAutoFit/>
          </a:bodyPr>
          <a:lstStyle/>
          <a:p>
            <a:pPr algn="ctr"/>
            <a:r>
              <a:rPr lang="en-GB" dirty="0">
                <a:latin typeface="Trebuchet MS" panose="020B0603020202020204" pitchFamily="34" charset="0"/>
              </a:rPr>
              <a:t>Diocese of Salford </a:t>
            </a:r>
            <a:br>
              <a:rPr lang="en-GB" dirty="0">
                <a:latin typeface="Trebuchet MS" panose="020B0603020202020204" pitchFamily="34" charset="0"/>
              </a:rPr>
            </a:br>
            <a:r>
              <a:rPr lang="en-GB" dirty="0">
                <a:latin typeface="Trebuchet MS" panose="020B0603020202020204" pitchFamily="34" charset="0"/>
              </a:rPr>
              <a:t>Vocations Office</a:t>
            </a:r>
          </a:p>
          <a:p>
            <a:pPr algn="ctr"/>
            <a:endParaRPr lang="en-GB" dirty="0">
              <a:latin typeface="Trebuchet MS" panose="020B0603020202020204" pitchFamily="34" charset="0"/>
              <a:hlinkClick r:id="rId7">
                <a:extLst>
                  <a:ext uri="{A12FA001-AC4F-418D-AE19-62706E023703}">
                    <ahyp:hlinkClr xmlns:ahyp="http://schemas.microsoft.com/office/drawing/2018/hyperlinkcolor" val="tx"/>
                  </a:ext>
                </a:extLst>
              </a:hlinkClick>
            </a:endParaRPr>
          </a:p>
          <a:p>
            <a:pPr algn="ctr"/>
            <a:r>
              <a:rPr lang="en-GB" dirty="0">
                <a:solidFill>
                  <a:srgbClr val="0563C1"/>
                </a:solidFill>
                <a:latin typeface="Trebuchet MS" panose="020B0603020202020204" pitchFamily="34" charset="0"/>
                <a:hlinkClick r:id="rId7">
                  <a:extLst>
                    <a:ext uri="{A12FA001-AC4F-418D-AE19-62706E023703}">
                      <ahyp:hlinkClr xmlns:ahyp="http://schemas.microsoft.com/office/drawing/2018/hyperlinkcolor" val="tx"/>
                    </a:ext>
                  </a:extLst>
                </a:hlinkClick>
              </a:rPr>
              <a:t>www.dioceseofsalford.org.uk/faith/vocations/</a:t>
            </a:r>
            <a:r>
              <a:rPr lang="en-GB" dirty="0">
                <a:latin typeface="Trebuchet MS" panose="020B0603020202020204" pitchFamily="34" charset="0"/>
              </a:rPr>
              <a:t>    </a:t>
            </a:r>
          </a:p>
        </p:txBody>
      </p:sp>
      <p:pic>
        <p:nvPicPr>
          <p:cNvPr id="17" name="Picture 16" descr="A picture containing text&#10;&#10;Description automatically generated">
            <a:extLst>
              <a:ext uri="{FF2B5EF4-FFF2-40B4-BE49-F238E27FC236}">
                <a16:creationId xmlns:a16="http://schemas.microsoft.com/office/drawing/2014/main" id="{996558D5-E66D-4A4E-B2DB-8DDFD9945D4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11655" y="756350"/>
            <a:ext cx="1866594" cy="1614159"/>
          </a:xfrm>
          <a:prstGeom prst="rect">
            <a:avLst/>
          </a:prstGeom>
        </p:spPr>
      </p:pic>
      <p:pic>
        <p:nvPicPr>
          <p:cNvPr id="18" name="Picture 17" descr="A close - up of a smartphone&#10;&#10;Description automatically generated with low confidence">
            <a:extLst>
              <a:ext uri="{FF2B5EF4-FFF2-40B4-BE49-F238E27FC236}">
                <a16:creationId xmlns:a16="http://schemas.microsoft.com/office/drawing/2014/main" id="{CD4F327E-71D8-4204-BC2E-53ACFB78767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15117" y="4462672"/>
            <a:ext cx="1234924" cy="2015930"/>
          </a:xfrm>
          <a:prstGeom prst="rect">
            <a:avLst/>
          </a:prstGeom>
        </p:spPr>
      </p:pic>
      <p:sp>
        <p:nvSpPr>
          <p:cNvPr id="19" name="TextBox 18">
            <a:extLst>
              <a:ext uri="{FF2B5EF4-FFF2-40B4-BE49-F238E27FC236}">
                <a16:creationId xmlns:a16="http://schemas.microsoft.com/office/drawing/2014/main" id="{04842E55-A4AC-40AD-AE02-D537DF3403B2}"/>
              </a:ext>
            </a:extLst>
          </p:cNvPr>
          <p:cNvSpPr txBox="1"/>
          <p:nvPr/>
        </p:nvSpPr>
        <p:spPr>
          <a:xfrm>
            <a:off x="5027535" y="5008972"/>
            <a:ext cx="2684120" cy="923330"/>
          </a:xfrm>
          <a:prstGeom prst="rect">
            <a:avLst/>
          </a:prstGeom>
          <a:noFill/>
        </p:spPr>
        <p:txBody>
          <a:bodyPr wrap="square">
            <a:spAutoFit/>
          </a:bodyPr>
          <a:lstStyle/>
          <a:p>
            <a:pPr algn="ctr"/>
            <a:r>
              <a:rPr lang="en-GB" dirty="0">
                <a:latin typeface="Trebuchet MS" panose="020B0603020202020204" pitchFamily="34" charset="0"/>
              </a:rPr>
              <a:t>God Calls app</a:t>
            </a:r>
          </a:p>
          <a:p>
            <a:pPr algn="ctr"/>
            <a:endParaRPr lang="en-GB" dirty="0">
              <a:latin typeface="Trebuchet MS" panose="020B0603020202020204" pitchFamily="34" charset="0"/>
              <a:hlinkClick r:id="rId10"/>
            </a:endParaRPr>
          </a:p>
          <a:p>
            <a:pPr algn="ctr"/>
            <a:r>
              <a:rPr lang="en-GB" dirty="0">
                <a:latin typeface="Trebuchet MS" panose="020B0603020202020204" pitchFamily="34" charset="0"/>
                <a:hlinkClick r:id="rId11"/>
              </a:rPr>
              <a:t>www.godcalls.co.uk/</a:t>
            </a:r>
            <a:r>
              <a:rPr lang="en-GB" dirty="0">
                <a:latin typeface="Trebuchet MS" panose="020B0603020202020204" pitchFamily="34" charset="0"/>
              </a:rPr>
              <a:t> </a:t>
            </a:r>
          </a:p>
        </p:txBody>
      </p:sp>
      <p:pic>
        <p:nvPicPr>
          <p:cNvPr id="20" name="Picture 19" descr="Text&#10;&#10;Description automatically generated with low confidence">
            <a:extLst>
              <a:ext uri="{FF2B5EF4-FFF2-40B4-BE49-F238E27FC236}">
                <a16:creationId xmlns:a16="http://schemas.microsoft.com/office/drawing/2014/main" id="{4BCA60E4-A5FD-429D-B6F5-B132A8567A6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22721" y="4359736"/>
            <a:ext cx="2002704" cy="819877"/>
          </a:xfrm>
          <a:prstGeom prst="rect">
            <a:avLst/>
          </a:prstGeom>
        </p:spPr>
      </p:pic>
      <p:sp>
        <p:nvSpPr>
          <p:cNvPr id="21" name="TextBox 20">
            <a:extLst>
              <a:ext uri="{FF2B5EF4-FFF2-40B4-BE49-F238E27FC236}">
                <a16:creationId xmlns:a16="http://schemas.microsoft.com/office/drawing/2014/main" id="{CE38FDF4-D5F4-481E-9631-953725CAB1D5}"/>
              </a:ext>
            </a:extLst>
          </p:cNvPr>
          <p:cNvSpPr txBox="1"/>
          <p:nvPr/>
        </p:nvSpPr>
        <p:spPr>
          <a:xfrm>
            <a:off x="7822721" y="5320585"/>
            <a:ext cx="2945242" cy="646331"/>
          </a:xfrm>
          <a:prstGeom prst="rect">
            <a:avLst/>
          </a:prstGeom>
          <a:noFill/>
        </p:spPr>
        <p:txBody>
          <a:bodyPr wrap="square">
            <a:spAutoFit/>
          </a:bodyPr>
          <a:lstStyle/>
          <a:p>
            <a:r>
              <a:rPr lang="en-GB" dirty="0">
                <a:latin typeface="Trebuchet MS" panose="020B0603020202020204" pitchFamily="34" charset="0"/>
              </a:rPr>
              <a:t>National Vocation Office</a:t>
            </a:r>
          </a:p>
          <a:p>
            <a:r>
              <a:rPr lang="en-GB" dirty="0">
                <a:latin typeface="Trebuchet MS" panose="020B0603020202020204" pitchFamily="34" charset="0"/>
                <a:hlinkClick r:id="rId13"/>
              </a:rPr>
              <a:t>www.ukvocation.org/</a:t>
            </a:r>
            <a:r>
              <a:rPr lang="en-GB" dirty="0">
                <a:latin typeface="Trebuchet MS" panose="020B0603020202020204" pitchFamily="34" charset="0"/>
              </a:rPr>
              <a:t> </a:t>
            </a:r>
          </a:p>
        </p:txBody>
      </p:sp>
    </p:spTree>
    <p:extLst>
      <p:ext uri="{BB962C8B-B14F-4D97-AF65-F5344CB8AC3E}">
        <p14:creationId xmlns:p14="http://schemas.microsoft.com/office/powerpoint/2010/main" val="2710988955"/>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56BA3395-C609-465C-AFAA-8185770A11D2">
            <a:extLst>
              <a:ext uri="{FF2B5EF4-FFF2-40B4-BE49-F238E27FC236}">
                <a16:creationId xmlns:a16="http://schemas.microsoft.com/office/drawing/2014/main" id="{D42F6C55-6B5E-44F2-B8C4-EAC0A3D3F4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01" t="3555" b="2301"/>
          <a:stretch/>
        </p:blipFill>
        <p:spPr bwMode="auto">
          <a:xfrm>
            <a:off x="7491662" y="753979"/>
            <a:ext cx="4215841" cy="5422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469C1D31-9E8E-4E57-864B-FDF06E2B3B8D}"/>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Conversation with Jesus</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DCE1D185-8D9A-4C94-B5BF-D2158A8B3C41}"/>
              </a:ext>
            </a:extLst>
          </p:cNvPr>
          <p:cNvSpPr txBox="1"/>
          <p:nvPr/>
        </p:nvSpPr>
        <p:spPr>
          <a:xfrm>
            <a:off x="932428" y="1613683"/>
            <a:ext cx="5805256" cy="3323987"/>
          </a:xfrm>
          <a:prstGeom prst="rect">
            <a:avLst/>
          </a:prstGeom>
          <a:noFill/>
        </p:spPr>
        <p:txBody>
          <a:bodyPr wrap="square">
            <a:spAutoFit/>
          </a:bodyPr>
          <a:lstStyle/>
          <a:p>
            <a:pPr algn="ctr"/>
            <a:r>
              <a:rPr lang="en-GB" sz="2400" dirty="0">
                <a:solidFill>
                  <a:schemeClr val="bg1"/>
                </a:solidFill>
                <a:latin typeface="Trebuchet MS" panose="020B0603020202020204" pitchFamily="34" charset="0"/>
              </a:rPr>
              <a:t>Focus on this image of Jesus and open your heart to Him now.</a:t>
            </a:r>
          </a:p>
          <a:p>
            <a:pPr algn="ctr"/>
            <a:endParaRPr lang="en-GB" sz="2400" dirty="0">
              <a:solidFill>
                <a:schemeClr val="bg1"/>
              </a:solidFill>
              <a:latin typeface="Trebuchet MS" panose="020B0603020202020204" pitchFamily="34" charset="0"/>
            </a:endParaRPr>
          </a:p>
          <a:p>
            <a:pPr algn="ctr"/>
            <a:r>
              <a:rPr lang="en-GB" sz="2400" dirty="0">
                <a:solidFill>
                  <a:schemeClr val="bg1"/>
                </a:solidFill>
                <a:latin typeface="Trebuchet MS" panose="020B0603020202020204" pitchFamily="34" charset="0"/>
              </a:rPr>
              <a:t>Take this opportunity to talk to him in your mind and heart.</a:t>
            </a:r>
          </a:p>
          <a:p>
            <a:pPr algn="ctr"/>
            <a:endParaRPr lang="en-GB" sz="2400" dirty="0">
              <a:solidFill>
                <a:schemeClr val="bg1"/>
              </a:solidFill>
              <a:latin typeface="Trebuchet MS" panose="020B0603020202020204" pitchFamily="34" charset="0"/>
            </a:endParaRPr>
          </a:p>
          <a:p>
            <a:pPr algn="ctr"/>
            <a:r>
              <a:rPr lang="en-GB" sz="2400" dirty="0">
                <a:solidFill>
                  <a:schemeClr val="bg1"/>
                </a:solidFill>
                <a:latin typeface="Trebuchet MS" panose="020B0603020202020204" pitchFamily="34" charset="0"/>
              </a:rPr>
              <a:t>Listen and be aware of his presence with you.</a:t>
            </a:r>
          </a:p>
          <a:p>
            <a:pPr algn="ctr"/>
            <a:endParaRPr lang="en-GB" dirty="0"/>
          </a:p>
        </p:txBody>
      </p:sp>
      <p:sp>
        <p:nvSpPr>
          <p:cNvPr id="9" name="TextBox 8">
            <a:extLst>
              <a:ext uri="{FF2B5EF4-FFF2-40B4-BE49-F238E27FC236}">
                <a16:creationId xmlns:a16="http://schemas.microsoft.com/office/drawing/2014/main" id="{E0176E54-2D15-45F8-8712-C587E58C5845}"/>
              </a:ext>
            </a:extLst>
          </p:cNvPr>
          <p:cNvSpPr txBox="1"/>
          <p:nvPr/>
        </p:nvSpPr>
        <p:spPr>
          <a:xfrm>
            <a:off x="2618876" y="6176211"/>
            <a:ext cx="4916902" cy="338554"/>
          </a:xfrm>
          <a:prstGeom prst="rect">
            <a:avLst/>
          </a:prstGeom>
          <a:noFill/>
        </p:spPr>
        <p:txBody>
          <a:bodyPr wrap="square">
            <a:spAutoFit/>
          </a:bodyPr>
          <a:lstStyle/>
          <a:p>
            <a:r>
              <a:rPr lang="en-GB" sz="1600" dirty="0">
                <a:solidFill>
                  <a:schemeClr val="bg1"/>
                </a:solidFill>
                <a:latin typeface="Trebuchet MS" panose="020B0603020202020204" pitchFamily="34" charset="0"/>
              </a:rPr>
              <a:t>You may want to use this hymn to help you pray</a:t>
            </a:r>
            <a:endParaRPr lang="en-GB" sz="1600" dirty="0">
              <a:solidFill>
                <a:schemeClr val="bg1"/>
              </a:solidFill>
            </a:endParaRPr>
          </a:p>
        </p:txBody>
      </p:sp>
      <p:pic>
        <p:nvPicPr>
          <p:cNvPr id="10" name="Online Media 1" title="Housefires - Open Space (feat. Kirby Kaple)">
            <a:hlinkClick r:id="" action="ppaction://media"/>
            <a:extLst>
              <a:ext uri="{FF2B5EF4-FFF2-40B4-BE49-F238E27FC236}">
                <a16:creationId xmlns:a16="http://schemas.microsoft.com/office/drawing/2014/main" id="{E24CD44C-7747-481F-8B6C-DCF50C14B4B9}"/>
              </a:ext>
            </a:extLst>
          </p:cNvPr>
          <p:cNvPicPr>
            <a:picLocks noRot="1" noChangeAspect="1"/>
          </p:cNvPicPr>
          <p:nvPr>
            <a:videoFile r:link="rId1"/>
          </p:nvPr>
        </p:nvPicPr>
        <p:blipFill>
          <a:blip r:embed="rId5"/>
          <a:stretch>
            <a:fillRect/>
          </a:stretch>
        </p:blipFill>
        <p:spPr>
          <a:xfrm>
            <a:off x="4700339" y="4816648"/>
            <a:ext cx="2334285" cy="1318871"/>
          </a:xfrm>
          <a:prstGeom prst="rect">
            <a:avLst/>
          </a:prstGeom>
        </p:spPr>
      </p:pic>
    </p:spTree>
    <p:extLst>
      <p:ext uri="{BB962C8B-B14F-4D97-AF65-F5344CB8AC3E}">
        <p14:creationId xmlns:p14="http://schemas.microsoft.com/office/powerpoint/2010/main" val="1915315234"/>
      </p:ext>
    </p:extLst>
  </p:cSld>
  <p:clrMapOvr>
    <a:masterClrMapping/>
  </p:clrMapOvr>
  <p:timing>
    <p:tnLst>
      <p:par>
        <p:cTn id="1" dur="indefinite" restart="never" nodeType="tmRoot">
          <p:childTnLst>
            <p:video>
              <p:cMediaNode vol="80000">
                <p:cTn id="2" fill="hold" display="0">
                  <p:stCondLst>
                    <p:cond delay="indefinite"/>
                  </p:stCondLst>
                </p:cTn>
                <p:tgtEl>
                  <p:spTgt spid="10"/>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writing on a piece of paper&#10;&#10;Description automatically generated with medium confidence">
            <a:extLst>
              <a:ext uri="{FF2B5EF4-FFF2-40B4-BE49-F238E27FC236}">
                <a16:creationId xmlns:a16="http://schemas.microsoft.com/office/drawing/2014/main" id="{92B17389-C4EB-4747-A12E-ED3DB1827D4E}"/>
              </a:ext>
            </a:extLst>
          </p:cNvPr>
          <p:cNvPicPr>
            <a:picLocks noChangeAspect="1"/>
          </p:cNvPicPr>
          <p:nvPr/>
        </p:nvPicPr>
        <p:blipFill rotWithShape="1">
          <a:blip r:embed="rId2">
            <a:extLst>
              <a:ext uri="{28A0092B-C50C-407E-A947-70E740481C1C}">
                <a14:useLocalDpi xmlns:a14="http://schemas.microsoft.com/office/drawing/2010/main" val="0"/>
              </a:ext>
            </a:extLst>
          </a:blip>
          <a:srcRect l="2980" r="3006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0" name="TextBox 9">
            <a:extLst>
              <a:ext uri="{FF2B5EF4-FFF2-40B4-BE49-F238E27FC236}">
                <a16:creationId xmlns:a16="http://schemas.microsoft.com/office/drawing/2014/main" id="{E7576600-A4A7-4A1F-9E68-2692B2BC4EB4}"/>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4659B"/>
                </a:solidFill>
                <a:latin typeface="Trebuchet MS" panose="020B0603020202020204" pitchFamily="34" charset="0"/>
              </a:rPr>
              <a:t>Spiritual Journal</a:t>
            </a:r>
          </a:p>
        </p:txBody>
      </p:sp>
      <p:pic>
        <p:nvPicPr>
          <p:cNvPr id="11" name="Picture 10" descr="Icon&#10;&#10;Description automatically generated">
            <a:extLst>
              <a:ext uri="{FF2B5EF4-FFF2-40B4-BE49-F238E27FC236}">
                <a16:creationId xmlns:a16="http://schemas.microsoft.com/office/drawing/2014/main" id="{380BB6AB-6975-442A-B414-67FD284842B4}"/>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1635492" y="1005957"/>
            <a:ext cx="1483895" cy="1483895"/>
          </a:xfrm>
          <a:prstGeom prst="rect">
            <a:avLst/>
          </a:prstGeom>
        </p:spPr>
      </p:pic>
      <p:sp>
        <p:nvSpPr>
          <p:cNvPr id="13" name="TextBox 12">
            <a:extLst>
              <a:ext uri="{FF2B5EF4-FFF2-40B4-BE49-F238E27FC236}">
                <a16:creationId xmlns:a16="http://schemas.microsoft.com/office/drawing/2014/main" id="{72A5EF19-2C95-497C-8FDC-DEC945E1911E}"/>
              </a:ext>
            </a:extLst>
          </p:cNvPr>
          <p:cNvSpPr txBox="1"/>
          <p:nvPr/>
        </p:nvSpPr>
        <p:spPr>
          <a:xfrm>
            <a:off x="640079" y="2881398"/>
            <a:ext cx="3474720" cy="1938992"/>
          </a:xfrm>
          <a:prstGeom prst="rect">
            <a:avLst/>
          </a:prstGeom>
          <a:noFill/>
        </p:spPr>
        <p:txBody>
          <a:bodyPr wrap="square">
            <a:spAutoFit/>
          </a:bodyPr>
          <a:lstStyle/>
          <a:p>
            <a:pPr algn="ctr"/>
            <a:r>
              <a:rPr lang="en-GB" sz="2400" dirty="0">
                <a:solidFill>
                  <a:srgbClr val="04659B"/>
                </a:solidFill>
                <a:effectLst/>
                <a:latin typeface="Trebuchet MS" panose="020B0603020202020204" pitchFamily="34" charset="0"/>
                <a:ea typeface="Times New Roman" panose="02020603050405020304" pitchFamily="18" charset="0"/>
              </a:rPr>
              <a:t>You may want to write down what has been important for you during this time together</a:t>
            </a:r>
            <a:endParaRPr lang="en-GB" sz="2400" dirty="0">
              <a:solidFill>
                <a:srgbClr val="04659B"/>
              </a:solidFill>
              <a:latin typeface="Trebuchet MS" panose="020B0603020202020204" pitchFamily="34" charset="0"/>
            </a:endParaRPr>
          </a:p>
        </p:txBody>
      </p:sp>
    </p:spTree>
    <p:extLst>
      <p:ext uri="{BB962C8B-B14F-4D97-AF65-F5344CB8AC3E}">
        <p14:creationId xmlns:p14="http://schemas.microsoft.com/office/powerpoint/2010/main" val="2367757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sky, grass, ground&#10;&#10;Description automatically generated">
            <a:extLst>
              <a:ext uri="{FF2B5EF4-FFF2-40B4-BE49-F238E27FC236}">
                <a16:creationId xmlns:a16="http://schemas.microsoft.com/office/drawing/2014/main" id="{893FBFDA-AE85-4738-8A5D-012805F6C8C2}"/>
              </a:ext>
            </a:extLst>
          </p:cNvPr>
          <p:cNvPicPr>
            <a:picLocks noChangeAspect="1"/>
          </p:cNvPicPr>
          <p:nvPr/>
        </p:nvPicPr>
        <p:blipFill rotWithShape="1">
          <a:blip r:embed="rId3">
            <a:extLst>
              <a:ext uri="{28A0092B-C50C-407E-A947-70E740481C1C}">
                <a14:useLocalDpi xmlns:a14="http://schemas.microsoft.com/office/drawing/2010/main" val="0"/>
              </a:ext>
            </a:extLst>
          </a:blip>
          <a:srcRect l="6880"/>
          <a:stretch/>
        </p:blipFill>
        <p:spPr>
          <a:xfrm>
            <a:off x="0" y="0"/>
            <a:ext cx="12192000" cy="6873719"/>
          </a:xfrm>
          <a:prstGeom prst="rect">
            <a:avLst/>
          </a:prstGeom>
        </p:spPr>
      </p:pic>
      <p:sp>
        <p:nvSpPr>
          <p:cNvPr id="6" name="TextBox 5">
            <a:extLst>
              <a:ext uri="{FF2B5EF4-FFF2-40B4-BE49-F238E27FC236}">
                <a16:creationId xmlns:a16="http://schemas.microsoft.com/office/drawing/2014/main" id="{2EFDD393-E33F-451B-9907-485C95CA16FB}"/>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03DA8"/>
                </a:solidFill>
                <a:latin typeface="Trebuchet MS" panose="020B0603020202020204" pitchFamily="34" charset="0"/>
              </a:rPr>
              <a:t>Rucksack Prayer – Part 2</a:t>
            </a:r>
          </a:p>
        </p:txBody>
      </p:sp>
      <p:pic>
        <p:nvPicPr>
          <p:cNvPr id="7" name="Picture 6" descr="Icon&#10;&#10;Description automatically generated">
            <a:extLst>
              <a:ext uri="{FF2B5EF4-FFF2-40B4-BE49-F238E27FC236}">
                <a16:creationId xmlns:a16="http://schemas.microsoft.com/office/drawing/2014/main" id="{DF54549E-CE63-40A9-BFE9-4C05DC36BC4A}"/>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4" name="Online Media 3" title="Rucksack prayer Part Two">
            <a:hlinkClick r:id="" action="ppaction://media"/>
            <a:extLst>
              <a:ext uri="{FF2B5EF4-FFF2-40B4-BE49-F238E27FC236}">
                <a16:creationId xmlns:a16="http://schemas.microsoft.com/office/drawing/2014/main" id="{890F525E-B77B-4EF2-8F1E-37B4FA5748F5}"/>
              </a:ext>
            </a:extLst>
          </p:cNvPr>
          <p:cNvPicPr>
            <a:picLocks noRot="1" noChangeAspect="1"/>
          </p:cNvPicPr>
          <p:nvPr>
            <a:videoFile r:link="rId1"/>
          </p:nvPr>
        </p:nvPicPr>
        <p:blipFill>
          <a:blip r:embed="rId5"/>
          <a:stretch>
            <a:fillRect/>
          </a:stretch>
        </p:blipFill>
        <p:spPr>
          <a:xfrm>
            <a:off x="1820780" y="3993849"/>
            <a:ext cx="4318000" cy="2439670"/>
          </a:xfrm>
          <a:prstGeom prst="rect">
            <a:avLst/>
          </a:prstGeom>
        </p:spPr>
      </p:pic>
    </p:spTree>
    <p:extLst>
      <p:ext uri="{BB962C8B-B14F-4D97-AF65-F5344CB8AC3E}">
        <p14:creationId xmlns:p14="http://schemas.microsoft.com/office/powerpoint/2010/main" val="3787815744"/>
      </p:ext>
    </p:extLst>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The Lord’s Prayer</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11" name="Picture 10">
            <a:extLst>
              <a:ext uri="{FF2B5EF4-FFF2-40B4-BE49-F238E27FC236}">
                <a16:creationId xmlns:a16="http://schemas.microsoft.com/office/drawing/2014/main" id="{17EEB9BF-378B-4920-A490-4144CFFB99C4}"/>
              </a:ext>
            </a:extLst>
          </p:cNvPr>
          <p:cNvPicPr>
            <a:picLocks noChangeAspect="1"/>
          </p:cNvPicPr>
          <p:nvPr/>
        </p:nvPicPr>
        <p:blipFill>
          <a:blip r:embed="rId3"/>
          <a:stretch>
            <a:fillRect/>
          </a:stretch>
        </p:blipFill>
        <p:spPr>
          <a:xfrm>
            <a:off x="2840455" y="1071015"/>
            <a:ext cx="7505700" cy="5524500"/>
          </a:xfrm>
          <a:prstGeom prst="rect">
            <a:avLst/>
          </a:prstGeom>
        </p:spPr>
      </p:pic>
    </p:spTree>
    <p:extLst>
      <p:ext uri="{BB962C8B-B14F-4D97-AF65-F5344CB8AC3E}">
        <p14:creationId xmlns:p14="http://schemas.microsoft.com/office/powerpoint/2010/main" val="1841291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4FC5D09-8AED-47C0-BAA4-CE64B080AFC7}"/>
              </a:ext>
            </a:extLst>
          </p:cNvPr>
          <p:cNvSpPr txBox="1"/>
          <p:nvPr/>
        </p:nvSpPr>
        <p:spPr>
          <a:xfrm>
            <a:off x="371476" y="160057"/>
            <a:ext cx="5120561" cy="88822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dirty="0">
                <a:solidFill>
                  <a:srgbClr val="04659B"/>
                </a:solidFill>
                <a:latin typeface="Trebuchet MS" panose="020B0603020202020204" pitchFamily="34" charset="0"/>
                <a:ea typeface="+mj-ea"/>
                <a:cs typeface="+mj-cs"/>
              </a:rPr>
              <a:t>Introduction</a:t>
            </a:r>
          </a:p>
        </p:txBody>
      </p:sp>
      <p:sp>
        <p:nvSpPr>
          <p:cNvPr id="8" name="TextBox 7">
            <a:extLst>
              <a:ext uri="{FF2B5EF4-FFF2-40B4-BE49-F238E27FC236}">
                <a16:creationId xmlns:a16="http://schemas.microsoft.com/office/drawing/2014/main" id="{23FC3FDA-9697-4B8B-89D9-BD10778A3B0B}"/>
              </a:ext>
            </a:extLst>
          </p:cNvPr>
          <p:cNvSpPr txBox="1"/>
          <p:nvPr/>
        </p:nvSpPr>
        <p:spPr>
          <a:xfrm>
            <a:off x="371476" y="1048277"/>
            <a:ext cx="5637438" cy="4351338"/>
          </a:xfrm>
          <a:prstGeom prst="rect">
            <a:avLst/>
          </a:prstGeom>
        </p:spPr>
        <p:txBody>
          <a:bodyPr vert="horz" lIns="91440" tIns="45720" rIns="91440" bIns="45720" rtlCol="0">
            <a:noAutofit/>
          </a:bodyPr>
          <a:lstStyle/>
          <a:p>
            <a:pPr algn="ctr">
              <a:lnSpc>
                <a:spcPct val="90000"/>
              </a:lnSpc>
              <a:spcAft>
                <a:spcPts val="600"/>
              </a:spcAft>
            </a:pPr>
            <a:r>
              <a:rPr lang="en-US" dirty="0">
                <a:latin typeface="Trebuchet MS" panose="020B0603020202020204" pitchFamily="34" charset="0"/>
              </a:rPr>
              <a:t>All the different steps that we have made together help us </a:t>
            </a:r>
            <a:r>
              <a:rPr lang="en-US" dirty="0" err="1">
                <a:latin typeface="Trebuchet MS" panose="020B0603020202020204" pitchFamily="34" charset="0"/>
              </a:rPr>
              <a:t>realise</a:t>
            </a:r>
            <a:r>
              <a:rPr lang="en-US" dirty="0">
                <a:latin typeface="Trebuchet MS" panose="020B0603020202020204" pitchFamily="34" charset="0"/>
              </a:rPr>
              <a:t> that we have a vocation,</a:t>
            </a:r>
            <a:br>
              <a:rPr lang="en-US" dirty="0">
                <a:latin typeface="Trebuchet MS" panose="020B0603020202020204" pitchFamily="34" charset="0"/>
              </a:rPr>
            </a:br>
            <a:r>
              <a:rPr lang="en-US" dirty="0">
                <a:latin typeface="Trebuchet MS" panose="020B0603020202020204" pitchFamily="34" charset="0"/>
              </a:rPr>
              <a:t> a calling from God. </a:t>
            </a:r>
          </a:p>
          <a:p>
            <a:pPr algn="ctr">
              <a:lnSpc>
                <a:spcPct val="90000"/>
              </a:lnSpc>
              <a:spcAft>
                <a:spcPts val="600"/>
              </a:spcAft>
            </a:pPr>
            <a:r>
              <a:rPr lang="en-US" dirty="0">
                <a:latin typeface="Trebuchet MS" panose="020B0603020202020204" pitchFamily="34" charset="0"/>
              </a:rPr>
              <a:t>The call begins by </a:t>
            </a:r>
            <a:r>
              <a:rPr lang="en-US" dirty="0" err="1">
                <a:latin typeface="Trebuchet MS" panose="020B0603020202020204" pitchFamily="34" charset="0"/>
              </a:rPr>
              <a:t>recognising</a:t>
            </a:r>
            <a:r>
              <a:rPr lang="en-US" dirty="0">
                <a:latin typeface="Trebuchet MS" panose="020B0603020202020204" pitchFamily="34" charset="0"/>
              </a:rPr>
              <a:t> that God has made everything and that we are part of His creation, unique and know by God and part </a:t>
            </a:r>
            <a:br>
              <a:rPr lang="en-US" dirty="0">
                <a:latin typeface="Trebuchet MS" panose="020B0603020202020204" pitchFamily="34" charset="0"/>
              </a:rPr>
            </a:br>
            <a:r>
              <a:rPr lang="en-US" dirty="0">
                <a:latin typeface="Trebuchet MS" panose="020B0603020202020204" pitchFamily="34" charset="0"/>
              </a:rPr>
              <a:t>of the family of God. </a:t>
            </a:r>
          </a:p>
          <a:p>
            <a:pPr algn="ctr">
              <a:lnSpc>
                <a:spcPct val="90000"/>
              </a:lnSpc>
              <a:spcAft>
                <a:spcPts val="600"/>
              </a:spcAft>
            </a:pPr>
            <a:r>
              <a:rPr lang="en-US" dirty="0">
                <a:latin typeface="Trebuchet MS" panose="020B0603020202020204" pitchFamily="34" charset="0"/>
              </a:rPr>
              <a:t>The more we open our lives to being a disciple the more we are formed by Jesus then we are ‘sent’. Jesus calls, forms and sends his disciples. When we are using the natural gifts and talents that we have been given and the supernatural gifts given to us by the Holy Spirit we are called (vocation) to live our lives to the great glory of God and at the service of others proclaiming the Gospel. When we do this then we help the kingdom of God to break though in to this world as a way to help </a:t>
            </a:r>
            <a:br>
              <a:rPr lang="en-US" dirty="0">
                <a:latin typeface="Trebuchet MS" panose="020B0603020202020204" pitchFamily="34" charset="0"/>
              </a:rPr>
            </a:br>
            <a:r>
              <a:rPr lang="en-US" dirty="0">
                <a:latin typeface="Trebuchet MS" panose="020B0603020202020204" pitchFamily="34" charset="0"/>
              </a:rPr>
              <a:t>others be pilgrims on the way.</a:t>
            </a:r>
          </a:p>
          <a:p>
            <a:pPr algn="ctr">
              <a:lnSpc>
                <a:spcPct val="90000"/>
              </a:lnSpc>
              <a:spcAft>
                <a:spcPts val="600"/>
              </a:spcAft>
            </a:pPr>
            <a:r>
              <a:rPr lang="en-US" dirty="0">
                <a:latin typeface="Trebuchet MS" panose="020B0603020202020204" pitchFamily="34" charset="0"/>
              </a:rPr>
              <a:t> This gives us a sense of deep</a:t>
            </a:r>
            <a:br>
              <a:rPr lang="en-US" dirty="0">
                <a:latin typeface="Trebuchet MS" panose="020B0603020202020204" pitchFamily="34" charset="0"/>
              </a:rPr>
            </a:br>
            <a:r>
              <a:rPr lang="en-US" dirty="0">
                <a:latin typeface="Trebuchet MS" panose="020B0603020202020204" pitchFamily="34" charset="0"/>
              </a:rPr>
              <a:t> purpose and peace in our lives.</a:t>
            </a:r>
          </a:p>
        </p:txBody>
      </p:sp>
      <p:sp>
        <p:nvSpPr>
          <p:cNvPr id="21" name="Oval 20">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Arc 22">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 name="Picture 1">
            <a:extLst>
              <a:ext uri="{FF2B5EF4-FFF2-40B4-BE49-F238E27FC236}">
                <a16:creationId xmlns:a16="http://schemas.microsoft.com/office/drawing/2014/main" id="{7CD0339C-B9C4-4229-9FAE-BE43AB939F44}"/>
              </a:ext>
            </a:extLst>
          </p:cNvPr>
          <p:cNvPicPr>
            <a:picLocks noChangeAspect="1"/>
          </p:cNvPicPr>
          <p:nvPr/>
        </p:nvPicPr>
        <p:blipFill rotWithShape="1">
          <a:blip r:embed="rId2"/>
          <a:srcRect l="13169" r="13414" b="2"/>
          <a:stretch/>
        </p:blipFill>
        <p:spPr>
          <a:xfrm>
            <a:off x="6768596" y="79323"/>
            <a:ext cx="5521488" cy="4719142"/>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9" name="Picture 8" descr="Icon&#10;&#10;Description automatically generated">
            <a:extLst>
              <a:ext uri="{FF2B5EF4-FFF2-40B4-BE49-F238E27FC236}">
                <a16:creationId xmlns:a16="http://schemas.microsoft.com/office/drawing/2014/main" id="{06BAA69D-4B11-45EF-88F0-19E8691F401A}"/>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10336629" y="5067501"/>
            <a:ext cx="1483895" cy="1483895"/>
          </a:xfrm>
          <a:prstGeom prst="rect">
            <a:avLst/>
          </a:prstGeom>
        </p:spPr>
      </p:pic>
    </p:spTree>
    <p:extLst>
      <p:ext uri="{BB962C8B-B14F-4D97-AF65-F5344CB8AC3E}">
        <p14:creationId xmlns:p14="http://schemas.microsoft.com/office/powerpoint/2010/main" val="444486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9946966"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Final pilgrim blessing for the week ahead </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C2166D04-729C-44F5-8F5C-8596688247D0}"/>
              </a:ext>
            </a:extLst>
          </p:cNvPr>
          <p:cNvSpPr txBox="1"/>
          <p:nvPr/>
        </p:nvSpPr>
        <p:spPr>
          <a:xfrm>
            <a:off x="932427" y="1301758"/>
            <a:ext cx="11083109" cy="5847755"/>
          </a:xfrm>
          <a:prstGeom prst="rect">
            <a:avLst/>
          </a:prstGeom>
          <a:noFill/>
        </p:spPr>
        <p:txBody>
          <a:bodyPr wrap="square">
            <a:spAutoFit/>
          </a:bodyPr>
          <a:lstStyle/>
          <a:p>
            <a:pPr algn="ctr"/>
            <a:r>
              <a:rPr lang="en-GB" sz="2000" dirty="0">
                <a:solidFill>
                  <a:schemeClr val="bg1"/>
                </a:solidFill>
                <a:latin typeface="Trebuchet MS" panose="020B0603020202020204" pitchFamily="34" charset="0"/>
              </a:rPr>
              <a:t>God of our pilgrimage,</a:t>
            </a:r>
          </a:p>
          <a:p>
            <a:pPr algn="ctr"/>
            <a:r>
              <a:rPr lang="en-GB" sz="2000" dirty="0">
                <a:solidFill>
                  <a:schemeClr val="bg1"/>
                </a:solidFill>
                <a:latin typeface="Trebuchet MS" panose="020B0603020202020204" pitchFamily="34" charset="0"/>
              </a:rPr>
              <a:t>you have given us a desire</a:t>
            </a:r>
          </a:p>
          <a:p>
            <a:pPr algn="ctr"/>
            <a:r>
              <a:rPr lang="en-GB" sz="2000" dirty="0">
                <a:solidFill>
                  <a:schemeClr val="bg1"/>
                </a:solidFill>
                <a:latin typeface="Trebuchet MS" panose="020B0603020202020204" pitchFamily="34" charset="0"/>
              </a:rPr>
              <a:t>to take the questing way</a:t>
            </a:r>
          </a:p>
          <a:p>
            <a:pPr algn="ctr"/>
            <a:r>
              <a:rPr lang="en-GB" sz="2000" dirty="0">
                <a:solidFill>
                  <a:schemeClr val="bg1"/>
                </a:solidFill>
                <a:latin typeface="Trebuchet MS" panose="020B0603020202020204" pitchFamily="34" charset="0"/>
              </a:rPr>
              <a:t>and set out on our journey.</a:t>
            </a:r>
          </a:p>
          <a:p>
            <a:pPr algn="ctr"/>
            <a:r>
              <a:rPr lang="en-GB" sz="2000" dirty="0">
                <a:solidFill>
                  <a:schemeClr val="bg1"/>
                </a:solidFill>
                <a:latin typeface="Trebuchet MS" panose="020B0603020202020204" pitchFamily="34" charset="0"/>
              </a:rPr>
              <a:t>Help us to keep our eyes fixed on Jesus,</a:t>
            </a:r>
          </a:p>
          <a:p>
            <a:pPr algn="ctr"/>
            <a:r>
              <a:rPr lang="en-GB" sz="2000" dirty="0">
                <a:solidFill>
                  <a:schemeClr val="bg1"/>
                </a:solidFill>
                <a:latin typeface="Trebuchet MS" panose="020B0603020202020204" pitchFamily="34" charset="0"/>
              </a:rPr>
              <a:t>that whatever we encounter as we travel,</a:t>
            </a:r>
          </a:p>
          <a:p>
            <a:pPr algn="ctr"/>
            <a:r>
              <a:rPr lang="en-GB" sz="2000" dirty="0">
                <a:solidFill>
                  <a:schemeClr val="bg1"/>
                </a:solidFill>
                <a:latin typeface="Trebuchet MS" panose="020B0603020202020204" pitchFamily="34" charset="0"/>
              </a:rPr>
              <a:t>we may seek to glorify you by the way we live.</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You call us, Lord,</a:t>
            </a:r>
          </a:p>
          <a:p>
            <a:pPr algn="ctr"/>
            <a:r>
              <a:rPr lang="en-GB" sz="2000" dirty="0">
                <a:solidFill>
                  <a:schemeClr val="bg1"/>
                </a:solidFill>
                <a:latin typeface="Trebuchet MS" panose="020B0603020202020204" pitchFamily="34" charset="0"/>
              </a:rPr>
              <a:t>to leave familiar things and to leave our “comfort zone”.</a:t>
            </a:r>
          </a:p>
          <a:p>
            <a:pPr algn="ctr"/>
            <a:r>
              <a:rPr lang="en-GB" sz="2000" dirty="0">
                <a:solidFill>
                  <a:schemeClr val="bg1"/>
                </a:solidFill>
                <a:latin typeface="Trebuchet MS" panose="020B0603020202020204" pitchFamily="34" charset="0"/>
              </a:rPr>
              <a:t>May we open our eyes to new experiences,</a:t>
            </a:r>
          </a:p>
          <a:p>
            <a:pPr algn="ctr"/>
            <a:r>
              <a:rPr lang="en-GB" sz="2000" dirty="0">
                <a:solidFill>
                  <a:schemeClr val="bg1"/>
                </a:solidFill>
                <a:latin typeface="Trebuchet MS" panose="020B0603020202020204" pitchFamily="34" charset="0"/>
              </a:rPr>
              <a:t>may we open our ears to hear you speaking to us</a:t>
            </a:r>
          </a:p>
          <a:p>
            <a:pPr algn="ctr"/>
            <a:r>
              <a:rPr lang="en-GB" sz="2000" dirty="0">
                <a:solidFill>
                  <a:schemeClr val="bg1"/>
                </a:solidFill>
                <a:latin typeface="Trebuchet MS" panose="020B0603020202020204" pitchFamily="34" charset="0"/>
              </a:rPr>
              <a:t>and may we open our hearts to your love.</a:t>
            </a:r>
          </a:p>
          <a:p>
            <a:pPr algn="ctr"/>
            <a:r>
              <a:rPr lang="en-GB" sz="2000" dirty="0">
                <a:solidFill>
                  <a:schemeClr val="bg1"/>
                </a:solidFill>
                <a:latin typeface="Trebuchet MS" panose="020B0603020202020204" pitchFamily="34" charset="0"/>
              </a:rPr>
              <a:t>Grant that this time spent on pilgrimage</a:t>
            </a:r>
          </a:p>
          <a:p>
            <a:pPr algn="ctr"/>
            <a:r>
              <a:rPr lang="en-GB" sz="2000" dirty="0">
                <a:solidFill>
                  <a:schemeClr val="bg1"/>
                </a:solidFill>
                <a:latin typeface="Trebuchet MS" panose="020B0603020202020204" pitchFamily="34" charset="0"/>
              </a:rPr>
              <a:t>may help us to see ourselves as we really are</a:t>
            </a:r>
          </a:p>
          <a:p>
            <a:pPr algn="ctr"/>
            <a:r>
              <a:rPr lang="en-GB" sz="2000" dirty="0">
                <a:solidFill>
                  <a:schemeClr val="bg1"/>
                </a:solidFill>
                <a:latin typeface="Trebuchet MS" panose="020B0603020202020204" pitchFamily="34" charset="0"/>
              </a:rPr>
              <a:t>and may we strive to become the people you would have us be. Amen</a:t>
            </a:r>
          </a:p>
          <a:p>
            <a:pPr algn="ctr"/>
            <a:endParaRPr lang="en-GB" sz="2000" dirty="0">
              <a:solidFill>
                <a:schemeClr val="bg1"/>
              </a:solidFill>
              <a:latin typeface="Trebuchet MS" panose="020B0603020202020204" pitchFamily="34" charset="0"/>
            </a:endParaRPr>
          </a:p>
          <a:p>
            <a:pPr algn="r"/>
            <a:r>
              <a:rPr lang="en-GB" sz="1600" i="1" dirty="0">
                <a:solidFill>
                  <a:schemeClr val="bg1"/>
                </a:solidFill>
                <a:latin typeface="Trebuchet MS" panose="020B0603020202020204" pitchFamily="34" charset="0"/>
              </a:rPr>
              <a:t>… continued on next slide</a:t>
            </a:r>
          </a:p>
          <a:p>
            <a:pPr algn="ctr"/>
            <a:endParaRPr lang="en-GB" dirty="0"/>
          </a:p>
        </p:txBody>
      </p:sp>
    </p:spTree>
    <p:extLst>
      <p:ext uri="{BB962C8B-B14F-4D97-AF65-F5344CB8AC3E}">
        <p14:creationId xmlns:p14="http://schemas.microsoft.com/office/powerpoint/2010/main" val="3219862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9946966"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Final pilgrim blessing for the week ahead </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C2166D04-729C-44F5-8F5C-8596688247D0}"/>
              </a:ext>
            </a:extLst>
          </p:cNvPr>
          <p:cNvSpPr txBox="1"/>
          <p:nvPr/>
        </p:nvSpPr>
        <p:spPr>
          <a:xfrm>
            <a:off x="772006" y="1301758"/>
            <a:ext cx="11083109" cy="5293757"/>
          </a:xfrm>
          <a:prstGeom prst="rect">
            <a:avLst/>
          </a:prstGeom>
          <a:noFill/>
        </p:spPr>
        <p:txBody>
          <a:bodyPr wrap="square">
            <a:spAutoFit/>
          </a:bodyPr>
          <a:lstStyle/>
          <a:p>
            <a:pPr algn="ctr"/>
            <a:r>
              <a:rPr lang="en-GB" sz="2000" dirty="0">
                <a:solidFill>
                  <a:schemeClr val="bg1"/>
                </a:solidFill>
                <a:latin typeface="Trebuchet MS" panose="020B0603020202020204" pitchFamily="34" charset="0"/>
              </a:rPr>
              <a:t>Lord, you know our beginning and our end.</a:t>
            </a:r>
          </a:p>
          <a:p>
            <a:pPr algn="ctr"/>
            <a:r>
              <a:rPr lang="en-GB" sz="2000" dirty="0">
                <a:solidFill>
                  <a:schemeClr val="bg1"/>
                </a:solidFill>
                <a:latin typeface="Trebuchet MS" panose="020B0603020202020204" pitchFamily="34" charset="0"/>
              </a:rPr>
              <a:t>Help us to realise we are only pilgrims on this earth</a:t>
            </a:r>
          </a:p>
          <a:p>
            <a:pPr algn="ctr"/>
            <a:r>
              <a:rPr lang="en-GB" sz="2000" dirty="0">
                <a:solidFill>
                  <a:schemeClr val="bg1"/>
                </a:solidFill>
                <a:latin typeface="Trebuchet MS" panose="020B0603020202020204" pitchFamily="34" charset="0"/>
              </a:rPr>
              <a:t>and save us from being too attached to worldly possessions.</a:t>
            </a:r>
          </a:p>
          <a:p>
            <a:pPr algn="ctr"/>
            <a:r>
              <a:rPr lang="en-GB" sz="2000" dirty="0">
                <a:solidFill>
                  <a:schemeClr val="bg1"/>
                </a:solidFill>
                <a:latin typeface="Trebuchet MS" panose="020B0603020202020204" pitchFamily="34" charset="0"/>
              </a:rPr>
              <a:t>May we experience the freedom to wander,</a:t>
            </a:r>
          </a:p>
          <a:p>
            <a:pPr algn="ctr"/>
            <a:r>
              <a:rPr lang="en-GB" sz="2000" dirty="0">
                <a:solidFill>
                  <a:schemeClr val="bg1"/>
                </a:solidFill>
                <a:latin typeface="Trebuchet MS" panose="020B0603020202020204" pitchFamily="34" charset="0"/>
              </a:rPr>
              <a:t>the freedom to hope and the freedom to love as we journey. Amen</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Creator God, you are the source of all life and motivation.</a:t>
            </a:r>
          </a:p>
          <a:p>
            <a:pPr algn="ctr"/>
            <a:r>
              <a:rPr lang="en-GB" sz="2000" dirty="0">
                <a:solidFill>
                  <a:schemeClr val="bg1"/>
                </a:solidFill>
                <a:latin typeface="Trebuchet MS" panose="020B0603020202020204" pitchFamily="34" charset="0"/>
              </a:rPr>
              <a:t>May we journey in faith and love, rejoicing and eager to serve you.</a:t>
            </a:r>
          </a:p>
          <a:p>
            <a:pPr algn="ctr"/>
            <a:r>
              <a:rPr lang="en-GB" sz="2000" dirty="0">
                <a:solidFill>
                  <a:schemeClr val="bg1"/>
                </a:solidFill>
                <a:latin typeface="Trebuchet MS" panose="020B0603020202020204" pitchFamily="34" charset="0"/>
              </a:rPr>
              <a:t>Grant us a glimpse of your glory as we seek to follow you –</a:t>
            </a:r>
          </a:p>
          <a:p>
            <a:pPr algn="ctr"/>
            <a:r>
              <a:rPr lang="en-GB" sz="2000" dirty="0">
                <a:solidFill>
                  <a:schemeClr val="bg1"/>
                </a:solidFill>
                <a:latin typeface="Trebuchet MS" panose="020B0603020202020204" pitchFamily="34" charset="0"/>
              </a:rPr>
              <a:t>the Way, the Truth and the Life. Amen</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May God the Father who created you, guide your footsteps,</a:t>
            </a:r>
          </a:p>
          <a:p>
            <a:pPr algn="ctr"/>
            <a:r>
              <a:rPr lang="en-GB" sz="2000" dirty="0">
                <a:solidFill>
                  <a:schemeClr val="bg1"/>
                </a:solidFill>
                <a:latin typeface="Trebuchet MS" panose="020B0603020202020204" pitchFamily="34" charset="0"/>
              </a:rPr>
              <a:t>May God the Son who redeemed you, share your journey,</a:t>
            </a:r>
          </a:p>
          <a:p>
            <a:pPr algn="ctr"/>
            <a:r>
              <a:rPr lang="en-GB" sz="2000" dirty="0">
                <a:solidFill>
                  <a:schemeClr val="bg1"/>
                </a:solidFill>
                <a:latin typeface="Trebuchet MS" panose="020B0603020202020204" pitchFamily="34" charset="0"/>
              </a:rPr>
              <a:t>May God the Holy Spirit who sanctifies you, lead you on life’s pilgrimage,</a:t>
            </a:r>
          </a:p>
          <a:p>
            <a:pPr algn="ctr"/>
            <a:r>
              <a:rPr lang="en-GB" sz="2000" dirty="0">
                <a:solidFill>
                  <a:schemeClr val="bg1"/>
                </a:solidFill>
                <a:latin typeface="Trebuchet MS" panose="020B0603020202020204" pitchFamily="34" charset="0"/>
              </a:rPr>
              <a:t>and the blessing of God, Father, Son and Holy Spirit</a:t>
            </a:r>
          </a:p>
          <a:p>
            <a:pPr algn="ctr"/>
            <a:r>
              <a:rPr lang="en-GB" sz="2000" dirty="0">
                <a:solidFill>
                  <a:schemeClr val="bg1"/>
                </a:solidFill>
                <a:latin typeface="Trebuchet MS" panose="020B0603020202020204" pitchFamily="34" charset="0"/>
              </a:rPr>
              <a:t>be with you wherever you may go. Amen.</a:t>
            </a:r>
          </a:p>
          <a:p>
            <a:pPr algn="ctr"/>
            <a:endParaRPr lang="en-GB" dirty="0"/>
          </a:p>
        </p:txBody>
      </p:sp>
    </p:spTree>
    <p:extLst>
      <p:ext uri="{BB962C8B-B14F-4D97-AF65-F5344CB8AC3E}">
        <p14:creationId xmlns:p14="http://schemas.microsoft.com/office/powerpoint/2010/main" val="2821197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2DF23EA5-1C2A-4159-AE93-4774E667A65E}"/>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6930190" y="882315"/>
            <a:ext cx="3750043" cy="3750043"/>
          </a:xfrm>
          <a:prstGeom prst="rect">
            <a:avLst/>
          </a:prstGeom>
        </p:spPr>
      </p:pic>
      <p:sp>
        <p:nvSpPr>
          <p:cNvPr id="12" name="TextBox 11">
            <a:extLst>
              <a:ext uri="{FF2B5EF4-FFF2-40B4-BE49-F238E27FC236}">
                <a16:creationId xmlns:a16="http://schemas.microsoft.com/office/drawing/2014/main" id="{CD0D190A-133C-4664-BD79-9A9F9244B8A4}"/>
              </a:ext>
            </a:extLst>
          </p:cNvPr>
          <p:cNvSpPr txBox="1"/>
          <p:nvPr/>
        </p:nvSpPr>
        <p:spPr>
          <a:xfrm>
            <a:off x="2579495" y="2162051"/>
            <a:ext cx="4787116" cy="1190570"/>
          </a:xfrm>
          <a:prstGeom prst="rect">
            <a:avLst/>
          </a:prstGeom>
          <a:noFill/>
        </p:spPr>
        <p:txBody>
          <a:bodyPr wrap="square" rtlCol="0">
            <a:prstTxWarp prst="textPlain">
              <a:avLst/>
            </a:prstTxWarp>
            <a:spAutoFit/>
          </a:bodyPr>
          <a:lstStyle/>
          <a:p>
            <a:pPr algn="ctr"/>
            <a:r>
              <a:rPr lang="en-GB" sz="5400" b="1" dirty="0">
                <a:solidFill>
                  <a:srgbClr val="FFCC00"/>
                </a:solidFill>
                <a:latin typeface="Trebuchet MS" panose="020B0603020202020204" pitchFamily="34" charset="0"/>
                <a:cs typeface="Cavolini" panose="020B0502040204020203" pitchFamily="66" charset="0"/>
              </a:rPr>
              <a:t>CAMINO</a:t>
            </a:r>
          </a:p>
        </p:txBody>
      </p:sp>
      <p:sp>
        <p:nvSpPr>
          <p:cNvPr id="13" name="TextBox 12">
            <a:extLst>
              <a:ext uri="{FF2B5EF4-FFF2-40B4-BE49-F238E27FC236}">
                <a16:creationId xmlns:a16="http://schemas.microsoft.com/office/drawing/2014/main" id="{E196F29A-B3F6-4331-8840-EA3424C564BE}"/>
              </a:ext>
            </a:extLst>
          </p:cNvPr>
          <p:cNvSpPr txBox="1"/>
          <p:nvPr/>
        </p:nvSpPr>
        <p:spPr>
          <a:xfrm>
            <a:off x="2189847" y="3459050"/>
            <a:ext cx="5791000" cy="646331"/>
          </a:xfrm>
          <a:prstGeom prst="rect">
            <a:avLst/>
          </a:prstGeom>
          <a:noFill/>
        </p:spPr>
        <p:txBody>
          <a:bodyPr wrap="square" rtlCol="0">
            <a:spAutoFit/>
          </a:bodyPr>
          <a:lstStyle/>
          <a:p>
            <a:pPr algn="ctr"/>
            <a:r>
              <a:rPr lang="en-GB" sz="3600" dirty="0">
                <a:solidFill>
                  <a:srgbClr val="FFCC00"/>
                </a:solidFill>
                <a:latin typeface="Trebuchet MS" panose="020B0603020202020204" pitchFamily="34" charset="0"/>
                <a:cs typeface="Cavolini" panose="020B0502040204020203" pitchFamily="66" charset="0"/>
              </a:rPr>
              <a:t>Making the Journey…</a:t>
            </a:r>
          </a:p>
        </p:txBody>
      </p:sp>
      <p:sp>
        <p:nvSpPr>
          <p:cNvPr id="16" name="TextBox 15">
            <a:extLst>
              <a:ext uri="{FF2B5EF4-FFF2-40B4-BE49-F238E27FC236}">
                <a16:creationId xmlns:a16="http://schemas.microsoft.com/office/drawing/2014/main" id="{54BEB45C-D797-4F15-861C-3E5F9F7DBE70}"/>
              </a:ext>
            </a:extLst>
          </p:cNvPr>
          <p:cNvSpPr txBox="1"/>
          <p:nvPr/>
        </p:nvSpPr>
        <p:spPr>
          <a:xfrm>
            <a:off x="898358" y="5401801"/>
            <a:ext cx="10363199" cy="1077218"/>
          </a:xfrm>
          <a:prstGeom prst="rect">
            <a:avLst/>
          </a:prstGeom>
          <a:noFill/>
        </p:spPr>
        <p:txBody>
          <a:bodyPr wrap="square" rtlCol="0">
            <a:spAutoFit/>
          </a:bodyPr>
          <a:lstStyle/>
          <a:p>
            <a:pPr algn="ctr"/>
            <a:r>
              <a:rPr lang="en-GB" sz="3200" b="1" dirty="0">
                <a:solidFill>
                  <a:schemeClr val="bg1"/>
                </a:solidFill>
                <a:latin typeface="Trebuchet MS" panose="020B0603020202020204" pitchFamily="34" charset="0"/>
                <a:cs typeface="Cavolini" panose="020B0502040204020203" pitchFamily="66" charset="0"/>
              </a:rPr>
              <a:t>Session 20</a:t>
            </a:r>
          </a:p>
          <a:p>
            <a:pPr algn="ctr"/>
            <a:r>
              <a:rPr lang="en-GB" sz="3200" dirty="0">
                <a:solidFill>
                  <a:schemeClr val="bg1"/>
                </a:solidFill>
                <a:latin typeface="Trebuchet MS" panose="020B0603020202020204" pitchFamily="34" charset="0"/>
                <a:cs typeface="Cavolini" panose="020B0502040204020203" pitchFamily="66" charset="0"/>
              </a:rPr>
              <a:t> Making the journey with a purpose - Vocation</a:t>
            </a:r>
          </a:p>
        </p:txBody>
      </p:sp>
      <p:pic>
        <p:nvPicPr>
          <p:cNvPr id="18" name="Picture 17" descr="Logo&#10;&#10;Description automatically generated with medium confidence">
            <a:extLst>
              <a:ext uri="{FF2B5EF4-FFF2-40B4-BE49-F238E27FC236}">
                <a16:creationId xmlns:a16="http://schemas.microsoft.com/office/drawing/2014/main" id="{346D0A1F-593E-4778-8272-AB293CA77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0114" y="112872"/>
            <a:ext cx="3590733" cy="646332"/>
          </a:xfrm>
          <a:prstGeom prst="rect">
            <a:avLst/>
          </a:prstGeom>
        </p:spPr>
      </p:pic>
    </p:spTree>
    <p:extLst>
      <p:ext uri="{BB962C8B-B14F-4D97-AF65-F5344CB8AC3E}">
        <p14:creationId xmlns:p14="http://schemas.microsoft.com/office/powerpoint/2010/main" val="2958758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4FC5D09-8AED-47C0-BAA4-CE64B080AFC7}"/>
              </a:ext>
            </a:extLst>
          </p:cNvPr>
          <p:cNvSpPr txBox="1"/>
          <p:nvPr/>
        </p:nvSpPr>
        <p:spPr>
          <a:xfrm>
            <a:off x="4187187" y="134148"/>
            <a:ext cx="7630258" cy="954107"/>
          </a:xfrm>
          <a:prstGeom prst="rect">
            <a:avLst/>
          </a:prstGeom>
          <a:noFill/>
        </p:spPr>
        <p:txBody>
          <a:bodyPr wrap="square" rtlCol="0">
            <a:spAutoFit/>
          </a:bodyPr>
          <a:lstStyle/>
          <a:p>
            <a:pPr algn="ctr"/>
            <a:r>
              <a:rPr lang="en-GB" sz="3600" b="1" dirty="0">
                <a:solidFill>
                  <a:srgbClr val="FFCC00"/>
                </a:solidFill>
                <a:latin typeface="Trebuchet MS" panose="020B0603020202020204" pitchFamily="34" charset="0"/>
              </a:rPr>
              <a:t>Opening Prayer</a:t>
            </a:r>
          </a:p>
          <a:p>
            <a:pPr algn="ctr"/>
            <a:r>
              <a:rPr lang="en-GB" sz="2000" b="1" dirty="0">
                <a:solidFill>
                  <a:srgbClr val="FFCC00"/>
                </a:solidFill>
                <a:latin typeface="Trebuchet MS" panose="020B0603020202020204" pitchFamily="34" charset="0"/>
              </a:rPr>
              <a:t> The Camino Prayer (adapted) </a:t>
            </a:r>
          </a:p>
        </p:txBody>
      </p:sp>
      <p:sp>
        <p:nvSpPr>
          <p:cNvPr id="7" name="TextBox 6">
            <a:extLst>
              <a:ext uri="{FF2B5EF4-FFF2-40B4-BE49-F238E27FC236}">
                <a16:creationId xmlns:a16="http://schemas.microsoft.com/office/drawing/2014/main" id="{D6588456-4E5E-4A74-9FDC-98C7AB373782}"/>
              </a:ext>
            </a:extLst>
          </p:cNvPr>
          <p:cNvSpPr txBox="1"/>
          <p:nvPr/>
        </p:nvSpPr>
        <p:spPr>
          <a:xfrm>
            <a:off x="4555957" y="1222403"/>
            <a:ext cx="7443537" cy="5663089"/>
          </a:xfrm>
          <a:prstGeom prst="rect">
            <a:avLst/>
          </a:prstGeom>
          <a:noFill/>
        </p:spPr>
        <p:txBody>
          <a:bodyPr wrap="square" rtlCol="0">
            <a:spAutoFit/>
          </a:bodyPr>
          <a:lstStyle/>
          <a:p>
            <a:pPr algn="ctr"/>
            <a:r>
              <a:rPr lang="en-GB" sz="2000" dirty="0">
                <a:solidFill>
                  <a:schemeClr val="bg1"/>
                </a:solidFill>
                <a:latin typeface="Trebuchet MS" panose="020B0603020202020204" pitchFamily="34" charset="0"/>
              </a:rPr>
              <a:t>O God, who brought your servant Abraham out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of the land of the Chaldeans,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protecting him in his wanderings,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who guided the Hebrew people across the desert,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we ask that you watch over us, your servants,</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 as we walk in the love of your name.</a:t>
            </a:r>
          </a:p>
          <a:p>
            <a:pPr algn="ctr"/>
            <a:r>
              <a:rPr lang="en-GB" sz="2000" dirty="0">
                <a:solidFill>
                  <a:schemeClr val="bg1"/>
                </a:solidFill>
                <a:latin typeface="Trebuchet MS" panose="020B0603020202020204" pitchFamily="34" charset="0"/>
              </a:rPr>
              <a:t>Be for us our companion on the journey,</a:t>
            </a:r>
          </a:p>
          <a:p>
            <a:pPr algn="ctr"/>
            <a:r>
              <a:rPr lang="en-GB" sz="2000" dirty="0">
                <a:solidFill>
                  <a:schemeClr val="bg1"/>
                </a:solidFill>
                <a:latin typeface="Trebuchet MS" panose="020B0603020202020204" pitchFamily="34" charset="0"/>
              </a:rPr>
              <a:t>Our guide at the crossroads, Our breath in our weariness,</a:t>
            </a:r>
          </a:p>
          <a:p>
            <a:pPr algn="ctr"/>
            <a:r>
              <a:rPr lang="en-GB" sz="2000" dirty="0">
                <a:solidFill>
                  <a:schemeClr val="bg1"/>
                </a:solidFill>
                <a:latin typeface="Trebuchet MS" panose="020B0603020202020204" pitchFamily="34" charset="0"/>
              </a:rPr>
              <a:t>Our protection in danger, our </a:t>
            </a:r>
            <a:r>
              <a:rPr lang="en-GB" sz="2000" dirty="0" err="1">
                <a:solidFill>
                  <a:schemeClr val="bg1"/>
                </a:solidFill>
                <a:latin typeface="Trebuchet MS" panose="020B0603020202020204" pitchFamily="34" charset="0"/>
              </a:rPr>
              <a:t>albergue</a:t>
            </a:r>
            <a:r>
              <a:rPr lang="en-GB" sz="2000" dirty="0">
                <a:solidFill>
                  <a:schemeClr val="bg1"/>
                </a:solidFill>
                <a:latin typeface="Trebuchet MS" panose="020B0603020202020204" pitchFamily="34" charset="0"/>
              </a:rPr>
              <a:t> on the Camino,</a:t>
            </a:r>
          </a:p>
          <a:p>
            <a:pPr algn="ctr"/>
            <a:r>
              <a:rPr lang="en-GB" sz="2000" dirty="0">
                <a:solidFill>
                  <a:schemeClr val="bg1"/>
                </a:solidFill>
                <a:latin typeface="Trebuchet MS" panose="020B0603020202020204" pitchFamily="34" charset="0"/>
              </a:rPr>
              <a:t>Our shade in the heat, Our light in the darkness,</a:t>
            </a:r>
          </a:p>
          <a:p>
            <a:pPr algn="ctr"/>
            <a:r>
              <a:rPr lang="en-GB" sz="2000" dirty="0">
                <a:solidFill>
                  <a:schemeClr val="bg1"/>
                </a:solidFill>
                <a:latin typeface="Trebuchet MS" panose="020B0603020202020204" pitchFamily="34" charset="0"/>
              </a:rPr>
              <a:t>Our consolation in our discouragements,</a:t>
            </a:r>
          </a:p>
          <a:p>
            <a:pPr algn="ctr"/>
            <a:r>
              <a:rPr lang="en-GB" sz="2000" dirty="0">
                <a:solidFill>
                  <a:schemeClr val="bg1"/>
                </a:solidFill>
                <a:latin typeface="Trebuchet MS" panose="020B0603020202020204" pitchFamily="34" charset="0"/>
              </a:rPr>
              <a:t>And our strength in our intentions.</a:t>
            </a:r>
          </a:p>
          <a:p>
            <a:pPr algn="ctr"/>
            <a:r>
              <a:rPr lang="en-GB" sz="2000" dirty="0">
                <a:solidFill>
                  <a:schemeClr val="bg1"/>
                </a:solidFill>
                <a:latin typeface="Trebuchet MS" panose="020B0603020202020204" pitchFamily="34" charset="0"/>
              </a:rPr>
              <a:t>So that with your guidance we may arrive safe and sound at the end of the road and enriched with grace and virtue we return safely to our homes filled with joy.</a:t>
            </a:r>
          </a:p>
          <a:p>
            <a:pPr algn="ctr"/>
            <a:r>
              <a:rPr lang="en-GB" sz="2000" dirty="0">
                <a:solidFill>
                  <a:schemeClr val="bg1"/>
                </a:solidFill>
                <a:latin typeface="Trebuchet MS" panose="020B0603020202020204" pitchFamily="34" charset="0"/>
              </a:rPr>
              <a:t>In the name of Jesus Christ our Lord, </a:t>
            </a:r>
            <a:r>
              <a:rPr lang="en-GB" sz="2000" b="1" dirty="0">
                <a:solidFill>
                  <a:schemeClr val="bg1"/>
                </a:solidFill>
                <a:latin typeface="Trebuchet MS" panose="020B0603020202020204" pitchFamily="34" charset="0"/>
              </a:rPr>
              <a:t>Amen.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Apostle Santiago, </a:t>
            </a:r>
            <a:r>
              <a:rPr lang="en-GB" sz="2000" b="1" dirty="0">
                <a:solidFill>
                  <a:schemeClr val="bg1"/>
                </a:solidFill>
                <a:latin typeface="Trebuchet MS" panose="020B0603020202020204" pitchFamily="34" charset="0"/>
              </a:rPr>
              <a:t>pray for us</a:t>
            </a:r>
            <a:r>
              <a:rPr lang="en-GB" sz="2000" dirty="0">
                <a:solidFill>
                  <a:schemeClr val="bg1"/>
                </a:solidFill>
                <a:latin typeface="Trebuchet MS" panose="020B0603020202020204" pitchFamily="34" charset="0"/>
              </a:rPr>
              <a:t>. Santa Maria, </a:t>
            </a:r>
            <a:r>
              <a:rPr lang="en-GB" sz="2000" b="1" dirty="0">
                <a:solidFill>
                  <a:schemeClr val="bg1"/>
                </a:solidFill>
                <a:latin typeface="Trebuchet MS" panose="020B0603020202020204" pitchFamily="34" charset="0"/>
              </a:rPr>
              <a:t>pray for us.</a:t>
            </a:r>
          </a:p>
          <a:p>
            <a:endParaRPr lang="en-GB" sz="2200" dirty="0">
              <a:solidFill>
                <a:srgbClr val="FFCC00"/>
              </a:solidFill>
              <a:latin typeface="Trebuchet MS" panose="020B0603020202020204" pitchFamily="34" charset="0"/>
            </a:endParaRPr>
          </a:p>
        </p:txBody>
      </p:sp>
      <p:pic>
        <p:nvPicPr>
          <p:cNvPr id="3" name="Picture 2" descr="A picture containing grass, outdoor, building, stone&#10;&#10;Description automatically generated">
            <a:extLst>
              <a:ext uri="{FF2B5EF4-FFF2-40B4-BE49-F238E27FC236}">
                <a16:creationId xmlns:a16="http://schemas.microsoft.com/office/drawing/2014/main" id="{E0F863C5-8370-437F-831A-BD9F92E7B0A8}"/>
              </a:ext>
            </a:extLst>
          </p:cNvPr>
          <p:cNvPicPr>
            <a:picLocks noChangeAspect="1"/>
          </p:cNvPicPr>
          <p:nvPr/>
        </p:nvPicPr>
        <p:blipFill rotWithShape="1">
          <a:blip r:embed="rId2">
            <a:extLst>
              <a:ext uri="{28A0092B-C50C-407E-A947-70E740481C1C}">
                <a14:useLocalDpi xmlns:a14="http://schemas.microsoft.com/office/drawing/2010/main" val="0"/>
              </a:ext>
            </a:extLst>
          </a:blip>
          <a:srcRect l="3026"/>
          <a:stretch/>
        </p:blipFill>
        <p:spPr>
          <a:xfrm>
            <a:off x="0" y="0"/>
            <a:ext cx="4427621" cy="6858000"/>
          </a:xfrm>
          <a:prstGeom prst="flowChartDelay">
            <a:avLst/>
          </a:prstGeom>
        </p:spPr>
      </p:pic>
    </p:spTree>
    <p:extLst>
      <p:ext uri="{BB962C8B-B14F-4D97-AF65-F5344CB8AC3E}">
        <p14:creationId xmlns:p14="http://schemas.microsoft.com/office/powerpoint/2010/main" val="2848673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alking on a road&#10;&#10;Description automatically generated with medium confidence">
            <a:extLst>
              <a:ext uri="{FF2B5EF4-FFF2-40B4-BE49-F238E27FC236}">
                <a16:creationId xmlns:a16="http://schemas.microsoft.com/office/drawing/2014/main" id="{5B1ABF0A-E007-45A8-BD24-822444CCD653}"/>
              </a:ext>
            </a:extLst>
          </p:cNvPr>
          <p:cNvPicPr>
            <a:picLocks noChangeAspect="1"/>
          </p:cNvPicPr>
          <p:nvPr/>
        </p:nvPicPr>
        <p:blipFill rotWithShape="1">
          <a:blip r:embed="rId3">
            <a:extLst>
              <a:ext uri="{28A0092B-C50C-407E-A947-70E740481C1C}">
                <a14:useLocalDpi xmlns:a14="http://schemas.microsoft.com/office/drawing/2010/main" val="0"/>
              </a:ext>
            </a:extLst>
          </a:blip>
          <a:srcRect t="8426"/>
          <a:stretch/>
        </p:blipFill>
        <p:spPr>
          <a:xfrm>
            <a:off x="0" y="0"/>
            <a:ext cx="12192000" cy="6858000"/>
          </a:xfrm>
          <a:prstGeom prst="rect">
            <a:avLst/>
          </a:prstGeom>
        </p:spPr>
      </p:pic>
      <p:sp>
        <p:nvSpPr>
          <p:cNvPr id="6" name="TextBox 5">
            <a:extLst>
              <a:ext uri="{FF2B5EF4-FFF2-40B4-BE49-F238E27FC236}">
                <a16:creationId xmlns:a16="http://schemas.microsoft.com/office/drawing/2014/main" id="{2EFDD393-E33F-451B-9907-485C95CA16FB}"/>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03DA8"/>
                </a:solidFill>
                <a:latin typeface="Trebuchet MS" panose="020B0603020202020204" pitchFamily="34" charset="0"/>
              </a:rPr>
              <a:t>Rucksack Prayer – Part 1</a:t>
            </a:r>
          </a:p>
        </p:txBody>
      </p:sp>
      <p:pic>
        <p:nvPicPr>
          <p:cNvPr id="7" name="Picture 6" descr="Icon&#10;&#10;Description automatically generated">
            <a:extLst>
              <a:ext uri="{FF2B5EF4-FFF2-40B4-BE49-F238E27FC236}">
                <a16:creationId xmlns:a16="http://schemas.microsoft.com/office/drawing/2014/main" id="{DF54549E-CE63-40A9-BFE9-4C05DC36BC4A}"/>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8" name="Online Media 7" title="Rucksack prayer part one">
            <a:hlinkClick r:id="" action="ppaction://media"/>
            <a:extLst>
              <a:ext uri="{FF2B5EF4-FFF2-40B4-BE49-F238E27FC236}">
                <a16:creationId xmlns:a16="http://schemas.microsoft.com/office/drawing/2014/main" id="{72D44D4F-C0A4-4B58-A001-D43F64F81EAD}"/>
              </a:ext>
            </a:extLst>
          </p:cNvPr>
          <p:cNvPicPr>
            <a:picLocks noRot="1" noChangeAspect="1"/>
          </p:cNvPicPr>
          <p:nvPr>
            <a:videoFile r:link="rId1"/>
          </p:nvPr>
        </p:nvPicPr>
        <p:blipFill>
          <a:blip r:embed="rId5"/>
          <a:stretch>
            <a:fillRect/>
          </a:stretch>
        </p:blipFill>
        <p:spPr>
          <a:xfrm>
            <a:off x="2157665" y="3873344"/>
            <a:ext cx="4744566" cy="2680680"/>
          </a:xfrm>
          <a:prstGeom prst="rect">
            <a:avLst/>
          </a:prstGeom>
        </p:spPr>
      </p:pic>
    </p:spTree>
    <p:extLst>
      <p:ext uri="{BB962C8B-B14F-4D97-AF65-F5344CB8AC3E}">
        <p14:creationId xmlns:p14="http://schemas.microsoft.com/office/powerpoint/2010/main" val="114195652"/>
      </p:ext>
    </p:extLst>
  </p:cSld>
  <p:clrMapOvr>
    <a:masterClrMapping/>
  </p:clrMapOvr>
  <p:timing>
    <p:tnLst>
      <p:par>
        <p:cTn id="1" dur="indefinite" restart="never" nodeType="tmRoot">
          <p:childTnLst>
            <p:video>
              <p:cMediaNode vol="80000">
                <p:cTn id="2" fill="hold" display="0">
                  <p:stCondLst>
                    <p:cond delay="indefinite"/>
                  </p:stCondLst>
                </p:cTn>
                <p:tgtEl>
                  <p:spTgt spid="8"/>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flag with a star on it&#10;&#10;Description automatically generated with low confidence">
            <a:extLst>
              <a:ext uri="{FF2B5EF4-FFF2-40B4-BE49-F238E27FC236}">
                <a16:creationId xmlns:a16="http://schemas.microsoft.com/office/drawing/2014/main" id="{67D5ECDB-72A5-43E4-8179-70837EFCD902}"/>
              </a:ext>
            </a:extLst>
          </p:cNvPr>
          <p:cNvPicPr>
            <a:picLocks noChangeAspect="1"/>
          </p:cNvPicPr>
          <p:nvPr/>
        </p:nvPicPr>
        <p:blipFill rotWithShape="1">
          <a:blip r:embed="rId3">
            <a:extLst>
              <a:ext uri="{28A0092B-C50C-407E-A947-70E740481C1C}">
                <a14:useLocalDpi xmlns:a14="http://schemas.microsoft.com/office/drawing/2010/main" val="0"/>
              </a:ext>
            </a:extLst>
          </a:blip>
          <a:srcRect r="14458" b="8056"/>
          <a:stretch/>
        </p:blipFill>
        <p:spPr>
          <a:xfrm>
            <a:off x="-1" y="-1"/>
            <a:ext cx="12192001" cy="6858001"/>
          </a:xfrm>
          <a:prstGeom prst="rect">
            <a:avLst/>
          </a:prstGeom>
        </p:spPr>
      </p:pic>
      <p:sp>
        <p:nvSpPr>
          <p:cNvPr id="6" name="TextBox 5">
            <a:extLst>
              <a:ext uri="{FF2B5EF4-FFF2-40B4-BE49-F238E27FC236}">
                <a16:creationId xmlns:a16="http://schemas.microsoft.com/office/drawing/2014/main" id="{45B621DE-1A9E-431D-BE03-A1419DD71A77}"/>
              </a:ext>
            </a:extLst>
          </p:cNvPr>
          <p:cNvSpPr txBox="1"/>
          <p:nvPr/>
        </p:nvSpPr>
        <p:spPr>
          <a:xfrm>
            <a:off x="616990" y="262485"/>
            <a:ext cx="5479010" cy="1200329"/>
          </a:xfrm>
          <a:prstGeom prst="rect">
            <a:avLst/>
          </a:prstGeom>
          <a:noFill/>
        </p:spPr>
        <p:txBody>
          <a:bodyPr wrap="square" rtlCol="0">
            <a:spAutoFit/>
          </a:bodyPr>
          <a:lstStyle/>
          <a:p>
            <a:r>
              <a:rPr lang="en-GB" sz="3600" b="1" dirty="0">
                <a:solidFill>
                  <a:srgbClr val="003DA8"/>
                </a:solidFill>
                <a:latin typeface="Trebuchet MS" panose="020B0603020202020204" pitchFamily="34" charset="0"/>
              </a:rPr>
              <a:t>A Journey with a purpose - vocation</a:t>
            </a:r>
          </a:p>
        </p:txBody>
      </p:sp>
      <p:sp>
        <p:nvSpPr>
          <p:cNvPr id="5" name="TextBox 4">
            <a:extLst>
              <a:ext uri="{FF2B5EF4-FFF2-40B4-BE49-F238E27FC236}">
                <a16:creationId xmlns:a16="http://schemas.microsoft.com/office/drawing/2014/main" id="{E375734D-8399-4164-84E5-C727E6D3D649}"/>
              </a:ext>
            </a:extLst>
          </p:cNvPr>
          <p:cNvSpPr txBox="1"/>
          <p:nvPr/>
        </p:nvSpPr>
        <p:spPr>
          <a:xfrm>
            <a:off x="883451" y="2534659"/>
            <a:ext cx="4202354" cy="369332"/>
          </a:xfrm>
          <a:prstGeom prst="rect">
            <a:avLst/>
          </a:prstGeom>
          <a:noFill/>
        </p:spPr>
        <p:txBody>
          <a:bodyPr wrap="square">
            <a:spAutoFit/>
          </a:bodyPr>
          <a:lstStyle/>
          <a:p>
            <a:pPr algn="ctr"/>
            <a:r>
              <a:rPr lang="en-GB" dirty="0">
                <a:solidFill>
                  <a:schemeClr val="bg1"/>
                </a:solidFill>
                <a:latin typeface="Trebuchet MS" panose="020B0603020202020204" pitchFamily="34" charset="0"/>
              </a:rPr>
              <a:t>Intro video here</a:t>
            </a:r>
            <a:endParaRPr lang="en-GB" b="1" dirty="0"/>
          </a:p>
        </p:txBody>
      </p:sp>
      <p:pic>
        <p:nvPicPr>
          <p:cNvPr id="2" name="Online Media 1" title="Making the journey with a purpose">
            <a:hlinkClick r:id="" action="ppaction://media"/>
            <a:extLst>
              <a:ext uri="{FF2B5EF4-FFF2-40B4-BE49-F238E27FC236}">
                <a16:creationId xmlns:a16="http://schemas.microsoft.com/office/drawing/2014/main" id="{0BE62B67-62E3-4937-A494-CAFFF3C3D834}"/>
              </a:ext>
            </a:extLst>
          </p:cNvPr>
          <p:cNvPicPr>
            <a:picLocks noRot="1" noChangeAspect="1"/>
          </p:cNvPicPr>
          <p:nvPr>
            <a:videoFile r:link="rId1"/>
          </p:nvPr>
        </p:nvPicPr>
        <p:blipFill>
          <a:blip r:embed="rId4"/>
          <a:stretch>
            <a:fillRect/>
          </a:stretch>
        </p:blipFill>
        <p:spPr>
          <a:xfrm>
            <a:off x="616990" y="2211388"/>
            <a:ext cx="5151437" cy="2910562"/>
          </a:xfrm>
          <a:prstGeom prst="rect">
            <a:avLst/>
          </a:prstGeom>
        </p:spPr>
      </p:pic>
    </p:spTree>
    <p:extLst>
      <p:ext uri="{BB962C8B-B14F-4D97-AF65-F5344CB8AC3E}">
        <p14:creationId xmlns:p14="http://schemas.microsoft.com/office/powerpoint/2010/main" val="2478234786"/>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E252B"/>
        </a:solidFill>
        <a:effectLst/>
      </p:bgPr>
    </p:bg>
    <p:spTree>
      <p:nvGrpSpPr>
        <p:cNvPr id="1" name=""/>
        <p:cNvGrpSpPr/>
        <p:nvPr/>
      </p:nvGrpSpPr>
      <p:grpSpPr>
        <a:xfrm>
          <a:off x="0" y="0"/>
          <a:ext cx="0" cy="0"/>
          <a:chOff x="0" y="0"/>
          <a:chExt cx="0" cy="0"/>
        </a:xfrm>
      </p:grpSpPr>
      <p:pic>
        <p:nvPicPr>
          <p:cNvPr id="13" name="Content Placeholder 12" descr="Text&#10;&#10;Description automatically generated with low confidence">
            <a:extLst>
              <a:ext uri="{FF2B5EF4-FFF2-40B4-BE49-F238E27FC236}">
                <a16:creationId xmlns:a16="http://schemas.microsoft.com/office/drawing/2014/main" id="{C9270646-37A6-4CE3-87EB-5479DE07BAF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5811" r="27226"/>
          <a:stretch/>
        </p:blipFill>
        <p:spPr>
          <a:xfrm>
            <a:off x="0" y="5814936"/>
            <a:ext cx="1775790" cy="1043064"/>
          </a:xfrm>
        </p:spPr>
      </p:pic>
      <p:sp>
        <p:nvSpPr>
          <p:cNvPr id="14" name="TextBox 13">
            <a:extLst>
              <a:ext uri="{FF2B5EF4-FFF2-40B4-BE49-F238E27FC236}">
                <a16:creationId xmlns:a16="http://schemas.microsoft.com/office/drawing/2014/main" id="{02FE8839-9388-4B00-83EA-13028E51FA68}"/>
              </a:ext>
            </a:extLst>
          </p:cNvPr>
          <p:cNvSpPr txBox="1"/>
          <p:nvPr/>
        </p:nvSpPr>
        <p:spPr>
          <a:xfrm>
            <a:off x="212035" y="103228"/>
            <a:ext cx="11041610" cy="954107"/>
          </a:xfrm>
          <a:prstGeom prst="rect">
            <a:avLst/>
          </a:prstGeom>
          <a:noFill/>
        </p:spPr>
        <p:txBody>
          <a:bodyPr wrap="square" rtlCol="0">
            <a:spAutoFit/>
          </a:bodyPr>
          <a:lstStyle/>
          <a:p>
            <a:r>
              <a:rPr lang="en-GB" sz="2800" b="1" dirty="0">
                <a:solidFill>
                  <a:schemeClr val="bg1"/>
                </a:solidFill>
                <a:latin typeface="Trebuchet MS" panose="020B0603020202020204" pitchFamily="34" charset="0"/>
              </a:rPr>
              <a:t>Scripture Reading – 1 Corinthians 12: 12 – 27</a:t>
            </a:r>
          </a:p>
          <a:p>
            <a:endParaRPr lang="en-GB" sz="2800" b="1" dirty="0">
              <a:solidFill>
                <a:schemeClr val="bg1"/>
              </a:solidFill>
              <a:latin typeface="Trebuchet MS" panose="020B0603020202020204" pitchFamily="34" charset="0"/>
            </a:endParaRPr>
          </a:p>
        </p:txBody>
      </p:sp>
      <p:pic>
        <p:nvPicPr>
          <p:cNvPr id="15" name="Picture 14" descr="Icon&#10;&#10;Description automatically generated">
            <a:extLst>
              <a:ext uri="{FF2B5EF4-FFF2-40B4-BE49-F238E27FC236}">
                <a16:creationId xmlns:a16="http://schemas.microsoft.com/office/drawing/2014/main" id="{FD3AC81B-283A-40B3-819C-5D7787CBA393}"/>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10411327" y="5229726"/>
            <a:ext cx="1483895" cy="1483895"/>
          </a:xfrm>
          <a:prstGeom prst="rect">
            <a:avLst/>
          </a:prstGeom>
        </p:spPr>
      </p:pic>
      <p:sp>
        <p:nvSpPr>
          <p:cNvPr id="7" name="TextBox 6">
            <a:extLst>
              <a:ext uri="{FF2B5EF4-FFF2-40B4-BE49-F238E27FC236}">
                <a16:creationId xmlns:a16="http://schemas.microsoft.com/office/drawing/2014/main" id="{7FF921FF-05FB-443A-A819-E51F342E66C7}"/>
              </a:ext>
            </a:extLst>
          </p:cNvPr>
          <p:cNvSpPr txBox="1"/>
          <p:nvPr/>
        </p:nvSpPr>
        <p:spPr>
          <a:xfrm>
            <a:off x="212036" y="668100"/>
            <a:ext cx="11767930" cy="5324535"/>
          </a:xfrm>
          <a:prstGeom prst="rect">
            <a:avLst/>
          </a:prstGeom>
          <a:noFill/>
        </p:spPr>
        <p:txBody>
          <a:bodyPr wrap="square">
            <a:spAutoFit/>
          </a:bodyPr>
          <a:lstStyle/>
          <a:p>
            <a:r>
              <a:rPr lang="en-GB" sz="2000" dirty="0">
                <a:solidFill>
                  <a:schemeClr val="bg1"/>
                </a:solidFill>
              </a:rPr>
              <a:t>"For as with the human body which is a unity although it has many parts -- all the parts of the body, though many, still making up one single body -- so it is with Christ. We were baptised into one body in a single Spirit, Jews as well as Greeks, slaves as well as free men, and we were all given the same Spirit to drink. And indeed the body consists not of one member but of many. If the foot were to say, 'I am not a hand and so I do not belong to the body,' it does not belong to the body any the less for that. Or if the ear were to say, 'I am not an eye, and so I do not belong to the body,' that would not stop its belonging to the body. If the whole body were just an eye, how would there be any hearing? If the whole body were hearing, how would there be any smelling? As it is, God has put all the separate parts into the body as he chose. If they were all the same part, how could it be a body? As it is, the parts are many but the body is one. The eye cannot say to the hand, 'I have no need of you,' and nor can the head say to the feet, 'I have no need of you.' What is more, it is precisely the parts of the body that seem to be the weakest which are the indispensable ones. It is the parts of the body which we consider least dignified that we surround with the greatest dignity; and our less presentable parts are given greater presentability which our presentable parts do not need. God has composed the body so that greater dignity is given to the parts which were without it, and so that there may not be disagreements inside the body but each part may be equally concerned for all the others. If one part is hurt, all the parts share its pain. And if one part is honoured, all the parts share its joy. </a:t>
            </a:r>
          </a:p>
          <a:p>
            <a:r>
              <a:rPr lang="en-GB" sz="2000" dirty="0">
                <a:solidFill>
                  <a:schemeClr val="bg1"/>
                </a:solidFill>
              </a:rPr>
              <a:t>Now Christ's body is yourselves, each of you with a part to play in the whole."</a:t>
            </a:r>
          </a:p>
        </p:txBody>
      </p:sp>
    </p:spTree>
    <p:extLst>
      <p:ext uri="{BB962C8B-B14F-4D97-AF65-F5344CB8AC3E}">
        <p14:creationId xmlns:p14="http://schemas.microsoft.com/office/powerpoint/2010/main" val="206505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6DA0D51-9FE9-4112-87A7-F6423919F97D}"/>
              </a:ext>
            </a:extLst>
          </p:cNvPr>
          <p:cNvSpPr txBox="1"/>
          <p:nvPr/>
        </p:nvSpPr>
        <p:spPr>
          <a:xfrm>
            <a:off x="1228299" y="-192548"/>
            <a:ext cx="9400228" cy="112471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b="1" dirty="0">
                <a:solidFill>
                  <a:srgbClr val="FFCC00"/>
                </a:solidFill>
                <a:latin typeface="Trebuchet MS" panose="020B0603020202020204" pitchFamily="34" charset="0"/>
                <a:ea typeface="+mj-ea"/>
                <a:cs typeface="+mj-cs"/>
              </a:rPr>
              <a:t>What is vocation?</a:t>
            </a:r>
          </a:p>
        </p:txBody>
      </p:sp>
      <p:pic>
        <p:nvPicPr>
          <p:cNvPr id="2" name="Online Media 1" title="Vocation 101: What is Vocation?">
            <a:hlinkClick r:id="" action="ppaction://media"/>
            <a:extLst>
              <a:ext uri="{FF2B5EF4-FFF2-40B4-BE49-F238E27FC236}">
                <a16:creationId xmlns:a16="http://schemas.microsoft.com/office/drawing/2014/main" id="{828DF6A1-C914-4D37-973D-6BB529A984DC}"/>
              </a:ext>
            </a:extLst>
          </p:cNvPr>
          <p:cNvPicPr>
            <a:picLocks noRot="1" noChangeAspect="1"/>
          </p:cNvPicPr>
          <p:nvPr>
            <a:videoFile r:link="rId1"/>
          </p:nvPr>
        </p:nvPicPr>
        <p:blipFill>
          <a:blip r:embed="rId3"/>
          <a:stretch>
            <a:fillRect/>
          </a:stretch>
        </p:blipFill>
        <p:spPr>
          <a:xfrm>
            <a:off x="382745" y="1319208"/>
            <a:ext cx="4741081" cy="2678711"/>
          </a:xfrm>
          <a:prstGeom prst="rect">
            <a:avLst/>
          </a:prstGeom>
        </p:spPr>
      </p:pic>
      <p:graphicFrame>
        <p:nvGraphicFramePr>
          <p:cNvPr id="3" name="Diagram 2">
            <a:extLst>
              <a:ext uri="{FF2B5EF4-FFF2-40B4-BE49-F238E27FC236}">
                <a16:creationId xmlns:a16="http://schemas.microsoft.com/office/drawing/2014/main" id="{983B06D5-7F0C-4F3E-8F3A-B24B97F78B85}"/>
              </a:ext>
            </a:extLst>
          </p:cNvPr>
          <p:cNvGraphicFramePr/>
          <p:nvPr/>
        </p:nvGraphicFramePr>
        <p:xfrm>
          <a:off x="5243166" y="1713499"/>
          <a:ext cx="6320430" cy="45688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1" name="Straight Connector 10">
            <a:extLst>
              <a:ext uri="{FF2B5EF4-FFF2-40B4-BE49-F238E27FC236}">
                <a16:creationId xmlns:a16="http://schemas.microsoft.com/office/drawing/2014/main" id="{4D675EC4-E5FF-478F-AD5E-35C3D9D3D8F0}"/>
              </a:ext>
            </a:extLst>
          </p:cNvPr>
          <p:cNvCxnSpPr>
            <a:cxnSpLocks/>
          </p:cNvCxnSpPr>
          <p:nvPr/>
        </p:nvCxnSpPr>
        <p:spPr>
          <a:xfrm>
            <a:off x="10849970" y="4531057"/>
            <a:ext cx="0" cy="764274"/>
          </a:xfrm>
          <a:prstGeom prst="line">
            <a:avLst/>
          </a:prstGeom>
          <a:ln w="95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18AE13D-B03E-4ECE-BBFC-273BAE9C2D3D}"/>
              </a:ext>
            </a:extLst>
          </p:cNvPr>
          <p:cNvCxnSpPr>
            <a:cxnSpLocks/>
          </p:cNvCxnSpPr>
          <p:nvPr/>
        </p:nvCxnSpPr>
        <p:spPr>
          <a:xfrm flipH="1">
            <a:off x="9969689" y="5283958"/>
            <a:ext cx="880281" cy="0"/>
          </a:xfrm>
          <a:prstGeom prst="line">
            <a:avLst/>
          </a:prstGeom>
          <a:ln w="95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4A4E2A1-D953-49F8-97E3-1FCD4CE777E1}"/>
              </a:ext>
            </a:extLst>
          </p:cNvPr>
          <p:cNvSpPr txBox="1"/>
          <p:nvPr/>
        </p:nvSpPr>
        <p:spPr>
          <a:xfrm>
            <a:off x="1793876" y="5144500"/>
            <a:ext cx="5357551" cy="1441503"/>
          </a:xfrm>
          <a:prstGeom prst="rect">
            <a:avLst/>
          </a:prstGeom>
        </p:spPr>
        <p:txBody>
          <a:bodyPr vert="horz" lIns="91440" tIns="45720" rIns="91440" bIns="45720" rtlCol="0" anchor="t">
            <a:normAutofit/>
          </a:bodyPr>
          <a:lstStyle/>
          <a:p>
            <a:pPr algn="ctr">
              <a:lnSpc>
                <a:spcPct val="90000"/>
              </a:lnSpc>
              <a:spcBef>
                <a:spcPct val="0"/>
              </a:spcBef>
              <a:spcAft>
                <a:spcPts val="600"/>
              </a:spcAft>
            </a:pPr>
            <a:r>
              <a:rPr lang="en-GB" sz="2000" dirty="0">
                <a:solidFill>
                  <a:schemeClr val="bg1"/>
                </a:solidFill>
              </a:rPr>
              <a:t>We are all called to holiness, but God may want us to live out that holiness in different states of life. No one vocation is better than another, they are just different ways of giving Glory to God.</a:t>
            </a:r>
            <a:endParaRPr lang="en-US" sz="2000" dirty="0">
              <a:solidFill>
                <a:schemeClr val="bg1"/>
              </a:solidFill>
            </a:endParaRPr>
          </a:p>
        </p:txBody>
      </p:sp>
      <p:pic>
        <p:nvPicPr>
          <p:cNvPr id="9" name="Picture 8" descr="Icon&#10;&#10;Description automatically generated">
            <a:extLst>
              <a:ext uri="{FF2B5EF4-FFF2-40B4-BE49-F238E27FC236}">
                <a16:creationId xmlns:a16="http://schemas.microsoft.com/office/drawing/2014/main" id="{D532022D-E08B-47AD-A3FA-7E93C58E4AD2}"/>
              </a:ext>
            </a:extLst>
          </p:cNvPr>
          <p:cNvPicPr>
            <a:picLocks noChangeAspect="1"/>
          </p:cNvPicPr>
          <p:nvPr/>
        </p:nvPicPr>
        <p:blipFill>
          <a:blip r:embed="rId9">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Tree>
    <p:extLst>
      <p:ext uri="{BB962C8B-B14F-4D97-AF65-F5344CB8AC3E}">
        <p14:creationId xmlns:p14="http://schemas.microsoft.com/office/powerpoint/2010/main" val="2276632553"/>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B643E-A1B5-4727-A3A1-D625CE6D66F9}"/>
              </a:ext>
            </a:extLst>
          </p:cNvPr>
          <p:cNvSpPr>
            <a:spLocks noGrp="1"/>
          </p:cNvSpPr>
          <p:nvPr>
            <p:ph type="title"/>
          </p:nvPr>
        </p:nvSpPr>
        <p:spPr/>
        <p:txBody>
          <a:bodyPr/>
          <a:lstStyle/>
          <a:p>
            <a:endParaRPr lang="en-GB"/>
          </a:p>
        </p:txBody>
      </p:sp>
      <p:pic>
        <p:nvPicPr>
          <p:cNvPr id="5" name="Content Placeholder 4" descr="Diagram&#10;&#10;Description automatically generated">
            <a:extLst>
              <a:ext uri="{FF2B5EF4-FFF2-40B4-BE49-F238E27FC236}">
                <a16:creationId xmlns:a16="http://schemas.microsoft.com/office/drawing/2014/main" id="{C70156C5-DD2A-4929-8BEA-1A0BD73F071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537"/>
          <a:stretch/>
        </p:blipFill>
        <p:spPr>
          <a:xfrm>
            <a:off x="0" y="0"/>
            <a:ext cx="12192000" cy="6858000"/>
          </a:xfrm>
        </p:spPr>
      </p:pic>
      <p:sp>
        <p:nvSpPr>
          <p:cNvPr id="11" name="TextBox 10">
            <a:extLst>
              <a:ext uri="{FF2B5EF4-FFF2-40B4-BE49-F238E27FC236}">
                <a16:creationId xmlns:a16="http://schemas.microsoft.com/office/drawing/2014/main" id="{FF4C1B9B-83E8-4B4D-BC9A-8C1CA8017257}"/>
              </a:ext>
            </a:extLst>
          </p:cNvPr>
          <p:cNvSpPr txBox="1"/>
          <p:nvPr/>
        </p:nvSpPr>
        <p:spPr>
          <a:xfrm>
            <a:off x="5199017" y="802413"/>
            <a:ext cx="6609806" cy="4339650"/>
          </a:xfrm>
          <a:prstGeom prst="rect">
            <a:avLst/>
          </a:prstGeom>
          <a:noFill/>
        </p:spPr>
        <p:txBody>
          <a:bodyPr wrap="square" rtlCol="0">
            <a:spAutoFit/>
          </a:bodyPr>
          <a:lstStyle/>
          <a:p>
            <a:pPr algn="ctr"/>
            <a:r>
              <a:rPr lang="en-GB" sz="3600" b="1" dirty="0">
                <a:solidFill>
                  <a:srgbClr val="04659B"/>
                </a:solidFill>
                <a:latin typeface="Trebuchet MS" panose="020B0603020202020204" pitchFamily="34" charset="0"/>
              </a:rPr>
              <a:t>From what you have heard so far…</a:t>
            </a:r>
          </a:p>
          <a:p>
            <a:pPr algn="ctr"/>
            <a:endParaRPr lang="en-GB" sz="3600" b="1" dirty="0">
              <a:solidFill>
                <a:srgbClr val="04659B"/>
              </a:solidFill>
              <a:latin typeface="Trebuchet MS" panose="020B0603020202020204" pitchFamily="34" charset="0"/>
            </a:endParaRPr>
          </a:p>
          <a:p>
            <a:pPr algn="ctr"/>
            <a:r>
              <a:rPr lang="en-GB" sz="3600" b="1" dirty="0">
                <a:solidFill>
                  <a:srgbClr val="04659B"/>
                </a:solidFill>
                <a:latin typeface="Trebuchet MS" panose="020B0603020202020204" pitchFamily="34" charset="0"/>
              </a:rPr>
              <a:t> …what are your Initial thoughts, reactions, questions that come to mind?</a:t>
            </a:r>
          </a:p>
          <a:p>
            <a:pPr algn="ctr"/>
            <a:endParaRPr lang="en-GB" sz="3600" b="1" dirty="0">
              <a:solidFill>
                <a:srgbClr val="04659B"/>
              </a:solidFill>
              <a:latin typeface="Trebuchet MS" panose="020B0603020202020204" pitchFamily="34" charset="0"/>
            </a:endParaRPr>
          </a:p>
          <a:p>
            <a:pPr algn="ctr"/>
            <a:r>
              <a:rPr lang="en-GB" sz="2400" dirty="0">
                <a:solidFill>
                  <a:srgbClr val="04659B"/>
                </a:solidFill>
                <a:latin typeface="Trebuchet MS" panose="020B0603020202020204" pitchFamily="34" charset="0"/>
              </a:rPr>
              <a:t>We can discuss these later…</a:t>
            </a:r>
            <a:endParaRPr lang="en-GB" sz="2000" dirty="0">
              <a:solidFill>
                <a:srgbClr val="04659B"/>
              </a:solidFill>
              <a:latin typeface="Trebuchet MS" panose="020B0603020202020204" pitchFamily="34" charset="0"/>
            </a:endParaRPr>
          </a:p>
        </p:txBody>
      </p:sp>
      <p:pic>
        <p:nvPicPr>
          <p:cNvPr id="8" name="Picture 7" descr="Logo, icon&#10;&#10;Description automatically generated">
            <a:extLst>
              <a:ext uri="{FF2B5EF4-FFF2-40B4-BE49-F238E27FC236}">
                <a16:creationId xmlns:a16="http://schemas.microsoft.com/office/drawing/2014/main" id="{889592AC-8D86-4359-9E06-68837B566A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741" y="5220789"/>
            <a:ext cx="1420368" cy="1432560"/>
          </a:xfrm>
          <a:prstGeom prst="rect">
            <a:avLst/>
          </a:prstGeom>
        </p:spPr>
      </p:pic>
    </p:spTree>
    <p:extLst>
      <p:ext uri="{BB962C8B-B14F-4D97-AF65-F5344CB8AC3E}">
        <p14:creationId xmlns:p14="http://schemas.microsoft.com/office/powerpoint/2010/main" val="2125533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9C27160-A4DE-4C49-BBCC-24070372D213}"/>
              </a:ext>
            </a:extLst>
          </p:cNvPr>
          <p:cNvSpPr txBox="1"/>
          <p:nvPr/>
        </p:nvSpPr>
        <p:spPr>
          <a:xfrm>
            <a:off x="1461852" y="262152"/>
            <a:ext cx="9472980" cy="1200329"/>
          </a:xfrm>
          <a:prstGeom prst="rect">
            <a:avLst/>
          </a:prstGeom>
          <a:noFill/>
        </p:spPr>
        <p:txBody>
          <a:bodyPr wrap="square" rtlCol="0">
            <a:spAutoFit/>
          </a:bodyPr>
          <a:lstStyle/>
          <a:p>
            <a:pPr algn="ctr"/>
            <a:r>
              <a:rPr lang="en-GB" sz="3600" b="1" dirty="0">
                <a:solidFill>
                  <a:srgbClr val="FFCC00"/>
                </a:solidFill>
                <a:latin typeface="Trebuchet MS" panose="020B0603020202020204" pitchFamily="34" charset="0"/>
              </a:rPr>
              <a:t>The Holy Spirit can help us discern </a:t>
            </a:r>
            <a:br>
              <a:rPr lang="en-GB" sz="3600" b="1" dirty="0">
                <a:solidFill>
                  <a:srgbClr val="FFCC00"/>
                </a:solidFill>
                <a:latin typeface="Trebuchet MS" panose="020B0603020202020204" pitchFamily="34" charset="0"/>
              </a:rPr>
            </a:br>
            <a:r>
              <a:rPr lang="en-GB" sz="3600" b="1" dirty="0">
                <a:solidFill>
                  <a:srgbClr val="FFCC00"/>
                </a:solidFill>
                <a:latin typeface="Trebuchet MS" panose="020B0603020202020204" pitchFamily="34" charset="0"/>
              </a:rPr>
              <a:t>who God is calling us to be</a:t>
            </a:r>
          </a:p>
        </p:txBody>
      </p:sp>
      <p:pic>
        <p:nvPicPr>
          <p:cNvPr id="2" name="Online Media 1" title="What's Your Calling?">
            <a:hlinkClick r:id="" action="ppaction://media"/>
            <a:extLst>
              <a:ext uri="{FF2B5EF4-FFF2-40B4-BE49-F238E27FC236}">
                <a16:creationId xmlns:a16="http://schemas.microsoft.com/office/drawing/2014/main" id="{F70E1276-EB72-4039-82E2-5322BDBE84E0}"/>
              </a:ext>
            </a:extLst>
          </p:cNvPr>
          <p:cNvPicPr>
            <a:picLocks noRot="1" noChangeAspect="1"/>
          </p:cNvPicPr>
          <p:nvPr>
            <a:videoFile r:link="rId1"/>
          </p:nvPr>
        </p:nvPicPr>
        <p:blipFill>
          <a:blip r:embed="rId3"/>
          <a:stretch>
            <a:fillRect/>
          </a:stretch>
        </p:blipFill>
        <p:spPr>
          <a:xfrm>
            <a:off x="4959823" y="1667551"/>
            <a:ext cx="6851177" cy="3870915"/>
          </a:xfrm>
          <a:prstGeom prst="rect">
            <a:avLst/>
          </a:prstGeom>
        </p:spPr>
      </p:pic>
      <p:pic>
        <p:nvPicPr>
          <p:cNvPr id="11" name="Picture 10" descr="A picture containing person, feet, shoes, trouser&#10;&#10;Description automatically generated">
            <a:extLst>
              <a:ext uri="{FF2B5EF4-FFF2-40B4-BE49-F238E27FC236}">
                <a16:creationId xmlns:a16="http://schemas.microsoft.com/office/drawing/2014/main" id="{65A0A082-29E9-43DA-B933-BCAE756C08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517" y="2347963"/>
            <a:ext cx="4124215" cy="2319871"/>
          </a:xfrm>
          <a:prstGeom prst="rect">
            <a:avLst/>
          </a:prstGeom>
        </p:spPr>
      </p:pic>
      <p:sp>
        <p:nvSpPr>
          <p:cNvPr id="12" name="TextBox 11">
            <a:extLst>
              <a:ext uri="{FF2B5EF4-FFF2-40B4-BE49-F238E27FC236}">
                <a16:creationId xmlns:a16="http://schemas.microsoft.com/office/drawing/2014/main" id="{931242A6-D50D-4F5A-AC8F-E35689BD1AB8}"/>
              </a:ext>
            </a:extLst>
          </p:cNvPr>
          <p:cNvSpPr txBox="1"/>
          <p:nvPr/>
        </p:nvSpPr>
        <p:spPr>
          <a:xfrm>
            <a:off x="1155511" y="5956499"/>
            <a:ext cx="10144836" cy="901501"/>
          </a:xfrm>
          <a:prstGeom prst="rect">
            <a:avLst/>
          </a:prstGeom>
        </p:spPr>
        <p:txBody>
          <a:bodyPr vert="horz" lIns="91440" tIns="45720" rIns="91440" bIns="45720" rtlCol="0">
            <a:normAutofit/>
          </a:bodyPr>
          <a:lstStyle/>
          <a:p>
            <a:pPr algn="ctr">
              <a:lnSpc>
                <a:spcPct val="90000"/>
              </a:lnSpc>
              <a:spcAft>
                <a:spcPts val="600"/>
              </a:spcAft>
            </a:pPr>
            <a:r>
              <a:rPr lang="en-US" sz="2000" dirty="0">
                <a:solidFill>
                  <a:schemeClr val="bg1"/>
                </a:solidFill>
                <a:latin typeface="Trebuchet MS" panose="020B0603020202020204" pitchFamily="34" charset="0"/>
              </a:rPr>
              <a:t>“Be who God meant you to be and you will set the world on fire!”</a:t>
            </a:r>
          </a:p>
          <a:p>
            <a:pPr algn="ctr">
              <a:lnSpc>
                <a:spcPct val="90000"/>
              </a:lnSpc>
              <a:spcAft>
                <a:spcPts val="600"/>
              </a:spcAft>
            </a:pPr>
            <a:r>
              <a:rPr lang="en-US" sz="2000" b="1" dirty="0">
                <a:solidFill>
                  <a:schemeClr val="bg1"/>
                </a:solidFill>
                <a:latin typeface="Trebuchet MS" panose="020B0603020202020204" pitchFamily="34" charset="0"/>
              </a:rPr>
              <a:t>St Catherine of Siena</a:t>
            </a:r>
          </a:p>
        </p:txBody>
      </p:sp>
      <p:pic>
        <p:nvPicPr>
          <p:cNvPr id="8" name="Picture 7" descr="Icon&#10;&#10;Description automatically generated">
            <a:extLst>
              <a:ext uri="{FF2B5EF4-FFF2-40B4-BE49-F238E27FC236}">
                <a16:creationId xmlns:a16="http://schemas.microsoft.com/office/drawing/2014/main" id="{DC9790D3-07C8-496E-9947-813AACDA4152}"/>
              </a:ext>
            </a:extLst>
          </p:cNvPr>
          <p:cNvPicPr>
            <a:picLocks noChangeAspect="1"/>
          </p:cNvPicPr>
          <p:nvPr/>
        </p:nvPicPr>
        <p:blipFill>
          <a:blip r:embed="rId5">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Tree>
    <p:extLst>
      <p:ext uri="{BB962C8B-B14F-4D97-AF65-F5344CB8AC3E}">
        <p14:creationId xmlns:p14="http://schemas.microsoft.com/office/powerpoint/2010/main" val="3327205688"/>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3324</TotalTime>
  <Words>1660</Words>
  <Application>Microsoft Office PowerPoint</Application>
  <PresentationFormat>Widescreen</PresentationFormat>
  <Paragraphs>122</Paragraphs>
  <Slides>22</Slides>
  <Notes>0</Notes>
  <HiddenSlides>0</HiddenSlides>
  <MMClips>10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Griffin</dc:creator>
  <cp:lastModifiedBy>John Griffin</cp:lastModifiedBy>
  <cp:revision>32</cp:revision>
  <dcterms:created xsi:type="dcterms:W3CDTF">2021-03-09T17:12:56Z</dcterms:created>
  <dcterms:modified xsi:type="dcterms:W3CDTF">2021-10-27T14:00:30Z</dcterms:modified>
</cp:coreProperties>
</file>