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6" r:id="rId2"/>
    <p:sldId id="258" r:id="rId3"/>
    <p:sldId id="259" r:id="rId4"/>
    <p:sldId id="296" r:id="rId5"/>
    <p:sldId id="257" r:id="rId6"/>
    <p:sldId id="315" r:id="rId7"/>
    <p:sldId id="303" r:id="rId8"/>
    <p:sldId id="304" r:id="rId9"/>
    <p:sldId id="302" r:id="rId10"/>
    <p:sldId id="305" r:id="rId11"/>
    <p:sldId id="306" r:id="rId12"/>
    <p:sldId id="307" r:id="rId13"/>
    <p:sldId id="308" r:id="rId14"/>
    <p:sldId id="309" r:id="rId15"/>
    <p:sldId id="301" r:id="rId16"/>
    <p:sldId id="310" r:id="rId17"/>
    <p:sldId id="297" r:id="rId18"/>
    <p:sldId id="311" r:id="rId19"/>
    <p:sldId id="312" r:id="rId20"/>
    <p:sldId id="313"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59B"/>
    <a:srgbClr val="0E252B"/>
    <a:srgbClr val="FFCC00"/>
    <a:srgbClr val="003DA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E3C7-AAB7-4D1C-AE06-456E5649D1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4135DED-E66E-4C4B-8A94-21734EF91C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D7DCB3E-8A9E-46B2-98CC-EC4A7054A179}"/>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BB185751-361A-4E91-9E81-38DCA439D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1AA39B-B211-4E86-B778-DE618B5F25BD}"/>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12392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9E1AD-7A03-4B32-B74A-D2864860518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510595-9942-40DD-9DE7-D39B7BB2E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6EF9C9-71B3-4F2F-B628-F0061624E08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2234393A-F534-4ECB-ACA4-D721C57F32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53E95D-7915-4373-A814-7208071F6463}"/>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944623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BF4A57-E224-48E4-A35A-50FCFF8081E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0784FE-EA0A-4DE5-BE51-5954F4EBE6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C71255-37D9-4427-B63D-8FB315ECABB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1FC2C0B2-7BB8-40D3-94BF-9B3550B93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FBD225-D223-417F-983A-2855C54E2B06}"/>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66518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0327-BF05-4958-AC1E-1BD4316E6A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A953A5-A063-4583-B2D9-EEF1EA4F9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C859C-A2FE-4776-A92A-5C574A2FDC68}"/>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97768359-3AA9-4DF9-B1FD-D16702556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9E961-D7EB-46D8-AD54-4C6333BD63F8}"/>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3787015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16E7C-BB9E-4B31-A21A-647B81E7EA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FDAA65E-96DD-48A1-B967-CC0808DF9A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8D78A0-51B2-401B-B78A-201868365EF0}"/>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3C5C4E17-C7E8-4F6A-AAD3-130B2AB29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84AA39-B505-42B6-9343-F130030709BF}"/>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79082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31E88-FDCD-4362-B92E-4FDB564130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F2649A-8098-4738-ACD2-7D8C13710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E624D-0673-4423-8373-3F3DC25B18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31BCEE-8F2E-4119-BA24-2B7975B4BC52}"/>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46459309-1994-44ED-88FC-23F12EF6DA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7E7044-6512-4A86-B25E-3B576FE143A4}"/>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39356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C01E6-1155-47AB-844E-4A26EB163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EF83A1-988C-4687-A7F3-4474EFCE89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E4770E-9BC8-41BE-95CB-FA26CF6AA9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ACCDD1-8F7F-4CE7-BCD4-A2EFE3278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0D47B4-664D-4CA3-9B79-0344B79927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430977D-9EC4-4B1D-8E11-E488282B8FF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8" name="Footer Placeholder 7">
            <a:extLst>
              <a:ext uri="{FF2B5EF4-FFF2-40B4-BE49-F238E27FC236}">
                <a16:creationId xmlns:a16="http://schemas.microsoft.com/office/drawing/2014/main" id="{758C72A7-BB1C-4322-8C79-8EE2322A18B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F86D3A2-4B31-4B29-A5CA-EBEA74F9292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25649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5B47-9B4A-4488-A444-FB398A359AC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07D5C6-853A-4883-970D-10DB57A952CB}"/>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4" name="Footer Placeholder 3">
            <a:extLst>
              <a:ext uri="{FF2B5EF4-FFF2-40B4-BE49-F238E27FC236}">
                <a16:creationId xmlns:a16="http://schemas.microsoft.com/office/drawing/2014/main" id="{F42DF8A4-15E2-4E4C-B364-9675A71B339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2FD57A4-BED5-4F3F-B5C5-315734F403F1}"/>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1898629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336E6-7B0C-4C5F-9748-E36618276986}"/>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3" name="Footer Placeholder 2">
            <a:extLst>
              <a:ext uri="{FF2B5EF4-FFF2-40B4-BE49-F238E27FC236}">
                <a16:creationId xmlns:a16="http://schemas.microsoft.com/office/drawing/2014/main" id="{78B3C3A6-D329-449A-8D91-A9470D32BDF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869F15-F54E-4725-BCAF-1B63DBAF6E82}"/>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44647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EC20B-EAB1-42AE-B63D-F2FE46C191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D6BB56-5499-4917-A5CA-463D9CA1EA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F858C04-B3B2-4E71-8B6E-5D0C0EA423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35DB7-A917-441D-BF7B-D2D5A9A10BC3}"/>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EF8AE488-EA5F-45A7-A0F7-47E9EF6FD3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F178E8-D4E4-40AD-9801-30CAF86F6395}"/>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929568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6F9A-2824-49DA-B41C-3F74C1769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41CF6BE-FD0A-4831-9A45-58D02895AA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5E3C20-16F7-42F9-A42A-FE9EAB6514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5F8822-8B8F-40E1-A1F1-0BB6669C14FD}"/>
              </a:ext>
            </a:extLst>
          </p:cNvPr>
          <p:cNvSpPr>
            <a:spLocks noGrp="1"/>
          </p:cNvSpPr>
          <p:nvPr>
            <p:ph type="dt" sz="half" idx="10"/>
          </p:nvPr>
        </p:nvSpPr>
        <p:spPr/>
        <p:txBody>
          <a:bodyPr/>
          <a:lstStyle/>
          <a:p>
            <a:fld id="{4D1F0801-CB5D-4432-A65B-676A93D42997}" type="datetimeFigureOut">
              <a:rPr lang="en-GB" smtClean="0"/>
              <a:t>04/10/2021</a:t>
            </a:fld>
            <a:endParaRPr lang="en-GB"/>
          </a:p>
        </p:txBody>
      </p:sp>
      <p:sp>
        <p:nvSpPr>
          <p:cNvPr id="6" name="Footer Placeholder 5">
            <a:extLst>
              <a:ext uri="{FF2B5EF4-FFF2-40B4-BE49-F238E27FC236}">
                <a16:creationId xmlns:a16="http://schemas.microsoft.com/office/drawing/2014/main" id="{C7BC5B24-8EE5-4B9B-A656-CA5E9788B5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901F9B-BF47-49FD-8CE9-01620C206407}"/>
              </a:ext>
            </a:extLst>
          </p:cNvPr>
          <p:cNvSpPr>
            <a:spLocks noGrp="1"/>
          </p:cNvSpPr>
          <p:nvPr>
            <p:ph type="sldNum" sz="quarter" idx="12"/>
          </p:nvPr>
        </p:nvSpPr>
        <p:spPr/>
        <p:txBody>
          <a:bodyPr/>
          <a:lstStyle/>
          <a:p>
            <a:fld id="{6C7F0303-CABC-4E1C-BD8A-1E704EDC69A4}" type="slidenum">
              <a:rPr lang="en-GB" smtClean="0"/>
              <a:t>‹#›</a:t>
            </a:fld>
            <a:endParaRPr lang="en-GB"/>
          </a:p>
        </p:txBody>
      </p:sp>
    </p:spTree>
    <p:extLst>
      <p:ext uri="{BB962C8B-B14F-4D97-AF65-F5344CB8AC3E}">
        <p14:creationId xmlns:p14="http://schemas.microsoft.com/office/powerpoint/2010/main" val="85028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4659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D49F4E-6069-49F3-9C15-A0C3D601B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D6046E-174B-4092-B010-C6E12F5580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BB518F-D012-49D4-98CB-BD3C99BCF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F0801-CB5D-4432-A65B-676A93D42997}" type="datetimeFigureOut">
              <a:rPr lang="en-GB" smtClean="0"/>
              <a:t>04/10/2021</a:t>
            </a:fld>
            <a:endParaRPr lang="en-GB"/>
          </a:p>
        </p:txBody>
      </p:sp>
      <p:sp>
        <p:nvSpPr>
          <p:cNvPr id="5" name="Footer Placeholder 4">
            <a:extLst>
              <a:ext uri="{FF2B5EF4-FFF2-40B4-BE49-F238E27FC236}">
                <a16:creationId xmlns:a16="http://schemas.microsoft.com/office/drawing/2014/main" id="{E71127B8-7AD5-4F8D-A90D-3E7E832277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E8B9BC-FB32-4BE4-8960-EF0AD30AF6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7F0303-CABC-4E1C-BD8A-1E704EDC69A4}" type="slidenum">
              <a:rPr lang="en-GB" smtClean="0"/>
              <a:t>‹#›</a:t>
            </a:fld>
            <a:endParaRPr lang="en-GB"/>
          </a:p>
        </p:txBody>
      </p:sp>
    </p:spTree>
    <p:extLst>
      <p:ext uri="{BB962C8B-B14F-4D97-AF65-F5344CB8AC3E}">
        <p14:creationId xmlns:p14="http://schemas.microsoft.com/office/powerpoint/2010/main" val="2001189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hBMMD5C0k-s?feature=oembed"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9ne0-XemYIY?feature=oembed" TargetMode="External"/><Relationship Id="rId5" Type="http://schemas.openxmlformats.org/officeDocument/2006/relationships/image" Target="../media/image17.jpe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OOapjv2teXs?feature=oembed" TargetMode="External"/><Relationship Id="rId5" Type="http://schemas.openxmlformats.org/officeDocument/2006/relationships/image" Target="../media/image24.jpeg"/><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video" Target="https://www.youtube.com/embed/XcOwjYPozi0?feature=oembed" TargetMode="External"/><Relationship Id="rId5" Type="http://schemas.openxmlformats.org/officeDocument/2006/relationships/image" Target="../media/image27.jpe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video" Target="https://www.youtube.com/embed/nXZVhWaPJ20?feature=oembed" TargetMode="External"/><Relationship Id="rId5" Type="http://schemas.openxmlformats.org/officeDocument/2006/relationships/image" Target="../media/image6.jpe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video" Target="https://www.youtube.com/embed/pNn-GdcwcnU?feature=oembed" TargetMode="Externa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KfpdpvZPwrg?feature=oembed" TargetMode="Externa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IEECIpmUsP0?feature=oembed"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6</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Evangelists</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145779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Testimony</a:t>
            </a:r>
          </a:p>
        </p:txBody>
      </p:sp>
      <p:pic>
        <p:nvPicPr>
          <p:cNvPr id="2" name="Online Media 1" title="Alpha Film Series // Episode 01 // Is There More To Life Than This">
            <a:hlinkClick r:id="" action="ppaction://media"/>
            <a:extLst>
              <a:ext uri="{FF2B5EF4-FFF2-40B4-BE49-F238E27FC236}">
                <a16:creationId xmlns:a16="http://schemas.microsoft.com/office/drawing/2014/main" id="{A15E3E22-39D8-4C4B-8C3F-D2F2452AEF87}"/>
              </a:ext>
            </a:extLst>
          </p:cNvPr>
          <p:cNvPicPr>
            <a:picLocks noRot="1" noChangeAspect="1"/>
          </p:cNvPicPr>
          <p:nvPr>
            <a:videoFile r:link="rId1"/>
          </p:nvPr>
        </p:nvPicPr>
        <p:blipFill>
          <a:blip r:embed="rId4"/>
          <a:stretch>
            <a:fillRect/>
          </a:stretch>
        </p:blipFill>
        <p:spPr>
          <a:xfrm>
            <a:off x="2237559" y="1248980"/>
            <a:ext cx="7383519" cy="4171689"/>
          </a:xfrm>
          <a:prstGeom prst="rect">
            <a:avLst/>
          </a:prstGeom>
        </p:spPr>
      </p:pic>
    </p:spTree>
    <p:extLst>
      <p:ext uri="{BB962C8B-B14F-4D97-AF65-F5344CB8AC3E}">
        <p14:creationId xmlns:p14="http://schemas.microsoft.com/office/powerpoint/2010/main" val="30846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01A43-149C-44E0-BA8E-0E21F038125A}"/>
              </a:ext>
            </a:extLst>
          </p:cNvPr>
          <p:cNvSpPr>
            <a:spLocks noGrp="1"/>
          </p:cNvSpPr>
          <p:nvPr>
            <p:ph type="title"/>
          </p:nvPr>
        </p:nvSpPr>
        <p:spPr/>
        <p:txBody>
          <a:bodyPr/>
          <a:lstStyle/>
          <a:p>
            <a:endParaRPr lang="en-GB"/>
          </a:p>
        </p:txBody>
      </p:sp>
      <p:pic>
        <p:nvPicPr>
          <p:cNvPr id="9" name="Content Placeholder 8" descr="A book on a table&#10;&#10;Description automatically generated with medium confidence">
            <a:extLst>
              <a:ext uri="{FF2B5EF4-FFF2-40B4-BE49-F238E27FC236}">
                <a16:creationId xmlns:a16="http://schemas.microsoft.com/office/drawing/2014/main" id="{98D69EA9-B0DF-4F5E-9ED8-04833B3C04A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p:spPr>
      </p:pic>
      <p:sp>
        <p:nvSpPr>
          <p:cNvPr id="10" name="TextBox 9">
            <a:extLst>
              <a:ext uri="{FF2B5EF4-FFF2-40B4-BE49-F238E27FC236}">
                <a16:creationId xmlns:a16="http://schemas.microsoft.com/office/drawing/2014/main" id="{10ACA547-A48D-46E5-84E0-31F7C1629466}"/>
              </a:ext>
            </a:extLst>
          </p:cNvPr>
          <p:cNvSpPr txBox="1"/>
          <p:nvPr/>
        </p:nvSpPr>
        <p:spPr>
          <a:xfrm>
            <a:off x="471780" y="91456"/>
            <a:ext cx="7630258" cy="584775"/>
          </a:xfrm>
          <a:prstGeom prst="rect">
            <a:avLst/>
          </a:prstGeom>
          <a:noFill/>
        </p:spPr>
        <p:txBody>
          <a:bodyPr wrap="square" rtlCol="0">
            <a:spAutoFit/>
          </a:bodyPr>
          <a:lstStyle/>
          <a:p>
            <a:r>
              <a:rPr lang="en-GB" sz="3200" b="1" dirty="0">
                <a:latin typeface="Trebuchet MS" panose="020B0603020202020204" pitchFamily="34" charset="0"/>
              </a:rPr>
              <a:t>Catechism of the Catholic Church</a:t>
            </a:r>
          </a:p>
        </p:txBody>
      </p:sp>
      <p:sp>
        <p:nvSpPr>
          <p:cNvPr id="12" name="TextBox 11">
            <a:extLst>
              <a:ext uri="{FF2B5EF4-FFF2-40B4-BE49-F238E27FC236}">
                <a16:creationId xmlns:a16="http://schemas.microsoft.com/office/drawing/2014/main" id="{CD3B0047-FC6F-4BF7-B064-C41A82B02B6B}"/>
              </a:ext>
            </a:extLst>
          </p:cNvPr>
          <p:cNvSpPr txBox="1"/>
          <p:nvPr/>
        </p:nvSpPr>
        <p:spPr>
          <a:xfrm>
            <a:off x="471780" y="846065"/>
            <a:ext cx="11457444" cy="307777"/>
          </a:xfrm>
          <a:prstGeom prst="rect">
            <a:avLst/>
          </a:prstGeom>
          <a:noFill/>
        </p:spPr>
        <p:txBody>
          <a:bodyPr wrap="square">
            <a:spAutoFit/>
          </a:bodyPr>
          <a:lstStyle/>
          <a:p>
            <a:pPr>
              <a:tabLst>
                <a:tab pos="4479925" algn="l"/>
              </a:tabLst>
            </a:pPr>
            <a:endParaRPr lang="en-GB" sz="1400" dirty="0">
              <a:latin typeface="Trebuchet MS" panose="020B0603020202020204" pitchFamily="34" charset="0"/>
            </a:endParaRPr>
          </a:p>
        </p:txBody>
      </p:sp>
      <p:sp>
        <p:nvSpPr>
          <p:cNvPr id="5" name="TextBox 4">
            <a:extLst>
              <a:ext uri="{FF2B5EF4-FFF2-40B4-BE49-F238E27FC236}">
                <a16:creationId xmlns:a16="http://schemas.microsoft.com/office/drawing/2014/main" id="{05C3039A-EF00-4031-B20D-AE502BF71392}"/>
              </a:ext>
            </a:extLst>
          </p:cNvPr>
          <p:cNvSpPr txBox="1"/>
          <p:nvPr/>
        </p:nvSpPr>
        <p:spPr>
          <a:xfrm>
            <a:off x="262776" y="656623"/>
            <a:ext cx="11929225" cy="5355312"/>
          </a:xfrm>
          <a:prstGeom prst="rect">
            <a:avLst/>
          </a:prstGeom>
          <a:noFill/>
        </p:spPr>
        <p:txBody>
          <a:bodyPr wrap="square" rtlCol="0">
            <a:spAutoFit/>
          </a:bodyPr>
          <a:lstStyle/>
          <a:p>
            <a:r>
              <a:rPr lang="en-GB" dirty="0"/>
              <a:t> "The Sacred Scriptures contain the Word of God and, because they are inspired, they are truly the Word of God".</a:t>
            </a:r>
          </a:p>
          <a:p>
            <a:endParaRPr lang="en-GB" dirty="0"/>
          </a:p>
          <a:p>
            <a:r>
              <a:rPr lang="en-GB" dirty="0"/>
              <a:t>God is the author of Sacred Scripture because he inspired its human authors; he acts in them and by means of them. He thus gives assurance that their writings teach without error his saving truth.</a:t>
            </a:r>
          </a:p>
          <a:p>
            <a:endParaRPr lang="en-GB" dirty="0"/>
          </a:p>
          <a:p>
            <a:r>
              <a:rPr lang="en-GB" dirty="0"/>
              <a:t> Interpretation of the inspired Scripture must be attentive above all to what God wants to reveal through the sacred authors for our salvation. What comes from the Spirit is not fully "understood except by the Spirit's action’.</a:t>
            </a:r>
          </a:p>
          <a:p>
            <a:endParaRPr lang="en-GB" dirty="0"/>
          </a:p>
          <a:p>
            <a:r>
              <a:rPr lang="en-GB" dirty="0"/>
              <a:t> The Church accepts and venerates as inspired the 46 books of the Old Testament and the 27 books of the New.</a:t>
            </a:r>
          </a:p>
          <a:p>
            <a:endParaRPr lang="en-GB" dirty="0"/>
          </a:p>
          <a:p>
            <a:r>
              <a:rPr lang="en-GB" dirty="0"/>
              <a:t>The four Gospels occupy a central place because Christ Jesus is their centre.</a:t>
            </a:r>
          </a:p>
          <a:p>
            <a:endParaRPr lang="en-GB" dirty="0"/>
          </a:p>
          <a:p>
            <a:r>
              <a:rPr lang="en-GB" dirty="0"/>
              <a:t> The unity of the two Testaments proceeds from the unity of God's plan and his Revelation. the Old Testament prepares for the New and the New Testament fulfils the Old; the two shed light on each other; both are true Word of God.</a:t>
            </a:r>
          </a:p>
          <a:p>
            <a:endParaRPr lang="en-GB" dirty="0"/>
          </a:p>
          <a:p>
            <a:r>
              <a:rPr lang="en-GB" dirty="0"/>
              <a:t>"The Church has always venerated the divine Scriptures as she venerated the Body of the Lord" : both nourish and govern the whole Christian life. "Your word is a lamp to my feet and a light to my path" </a:t>
            </a:r>
          </a:p>
          <a:p>
            <a:endParaRPr lang="en-GB" dirty="0"/>
          </a:p>
          <a:p>
            <a:endParaRPr lang="en-GB" dirty="0"/>
          </a:p>
        </p:txBody>
      </p:sp>
    </p:spTree>
    <p:extLst>
      <p:ext uri="{BB962C8B-B14F-4D97-AF65-F5344CB8AC3E}">
        <p14:creationId xmlns:p14="http://schemas.microsoft.com/office/powerpoint/2010/main" val="2956379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ogo&#10;&#10;Description automatically generated with low confidence">
            <a:extLst>
              <a:ext uri="{FF2B5EF4-FFF2-40B4-BE49-F238E27FC236}">
                <a16:creationId xmlns:a16="http://schemas.microsoft.com/office/drawing/2014/main" id="{B2184AA9-1149-4B47-90DB-476B59B94F36}"/>
              </a:ext>
            </a:extLst>
          </p:cNvPr>
          <p:cNvPicPr>
            <a:picLocks noChangeAspect="1"/>
          </p:cNvPicPr>
          <p:nvPr/>
        </p:nvPicPr>
        <p:blipFill rotWithShape="1">
          <a:blip r:embed="rId3">
            <a:extLst>
              <a:ext uri="{28A0092B-C50C-407E-A947-70E740481C1C}">
                <a14:useLocalDpi xmlns:a14="http://schemas.microsoft.com/office/drawing/2010/main" val="0"/>
              </a:ext>
            </a:extLst>
          </a:blip>
          <a:srcRect l="6433"/>
          <a:stretch/>
        </p:blipFill>
        <p:spPr>
          <a:xfrm>
            <a:off x="-1"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F0A0A782-73E6-4FBD-B256-F80A2A3DD5C9}"/>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0FB345C6-9CB0-4ACC-8351-9F19AA996ACB}"/>
              </a:ext>
            </a:extLst>
          </p:cNvPr>
          <p:cNvSpPr txBox="1"/>
          <p:nvPr/>
        </p:nvSpPr>
        <p:spPr>
          <a:xfrm>
            <a:off x="616990" y="262485"/>
            <a:ext cx="7630258" cy="646331"/>
          </a:xfrm>
          <a:prstGeom prst="rect">
            <a:avLst/>
          </a:prstGeom>
          <a:noFill/>
        </p:spPr>
        <p:txBody>
          <a:bodyPr wrap="square" rtlCol="0">
            <a:spAutoFit/>
          </a:bodyPr>
          <a:lstStyle/>
          <a:p>
            <a:r>
              <a:rPr lang="en-GB" sz="3600" b="1" dirty="0">
                <a:solidFill>
                  <a:schemeClr val="bg1"/>
                </a:solidFill>
                <a:latin typeface="Trebuchet MS" panose="020B0603020202020204" pitchFamily="34" charset="0"/>
              </a:rPr>
              <a:t>Question</a:t>
            </a:r>
          </a:p>
        </p:txBody>
      </p:sp>
      <p:sp>
        <p:nvSpPr>
          <p:cNvPr id="8" name="TextBox 7">
            <a:extLst>
              <a:ext uri="{FF2B5EF4-FFF2-40B4-BE49-F238E27FC236}">
                <a16:creationId xmlns:a16="http://schemas.microsoft.com/office/drawing/2014/main" id="{50F8E8F9-5C60-4910-9F63-3E73F7E017BF}"/>
              </a:ext>
            </a:extLst>
          </p:cNvPr>
          <p:cNvSpPr txBox="1"/>
          <p:nvPr/>
        </p:nvSpPr>
        <p:spPr>
          <a:xfrm>
            <a:off x="3974205" y="5596716"/>
            <a:ext cx="4243589" cy="998799"/>
          </a:xfrm>
          <a:prstGeom prst="rect">
            <a:avLst/>
          </a:prstGeom>
        </p:spPr>
        <p:txBody>
          <a:bodyPr vert="horz" lIns="91440" tIns="45720" rIns="91440" bIns="45720" rtlCol="0">
            <a:normAutofit/>
          </a:bodyPr>
          <a:lstStyle/>
          <a:p>
            <a:pPr>
              <a:lnSpc>
                <a:spcPct val="90000"/>
              </a:lnSpc>
              <a:spcAft>
                <a:spcPts val="600"/>
              </a:spcAft>
            </a:pPr>
            <a:r>
              <a:rPr lang="en-US" sz="2200" dirty="0">
                <a:solidFill>
                  <a:schemeClr val="bg1"/>
                </a:solidFill>
                <a:latin typeface="Trebuchet MS" panose="020B0603020202020204" pitchFamily="34" charset="0"/>
              </a:rPr>
              <a:t>Why are these books so important within the Bible? </a:t>
            </a:r>
          </a:p>
        </p:txBody>
      </p:sp>
      <p:pic>
        <p:nvPicPr>
          <p:cNvPr id="2" name="Online Media 1" title="Gospels | Catholic Central">
            <a:hlinkClick r:id="" action="ppaction://media"/>
            <a:extLst>
              <a:ext uri="{FF2B5EF4-FFF2-40B4-BE49-F238E27FC236}">
                <a16:creationId xmlns:a16="http://schemas.microsoft.com/office/drawing/2014/main" id="{8E0900B5-FCDD-462F-A62B-E8CE7E0EB9E3}"/>
              </a:ext>
            </a:extLst>
          </p:cNvPr>
          <p:cNvPicPr>
            <a:picLocks noRot="1" noChangeAspect="1"/>
          </p:cNvPicPr>
          <p:nvPr>
            <a:videoFile r:link="rId1"/>
          </p:nvPr>
        </p:nvPicPr>
        <p:blipFill>
          <a:blip r:embed="rId5"/>
          <a:stretch>
            <a:fillRect/>
          </a:stretch>
        </p:blipFill>
        <p:spPr>
          <a:xfrm>
            <a:off x="980661" y="1439768"/>
            <a:ext cx="5512905" cy="3751891"/>
          </a:xfrm>
          <a:prstGeom prst="rect">
            <a:avLst/>
          </a:prstGeom>
        </p:spPr>
      </p:pic>
    </p:spTree>
    <p:extLst>
      <p:ext uri="{BB962C8B-B14F-4D97-AF65-F5344CB8AC3E}">
        <p14:creationId xmlns:p14="http://schemas.microsoft.com/office/powerpoint/2010/main" val="257562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92FB99E-B909-4EFC-B24F-EF0640EB8F13}"/>
              </a:ext>
            </a:extLst>
          </p:cNvPr>
          <p:cNvSpPr txBox="1"/>
          <p:nvPr/>
        </p:nvSpPr>
        <p:spPr>
          <a:xfrm>
            <a:off x="640080" y="2872899"/>
            <a:ext cx="4243589" cy="1662525"/>
          </a:xfrm>
          <a:prstGeom prst="rect">
            <a:avLst/>
          </a:prstGeom>
        </p:spPr>
        <p:txBody>
          <a:bodyPr vert="horz" lIns="91440" tIns="45720" rIns="91440" bIns="45720" rtlCol="0">
            <a:normAutofit/>
          </a:bodyPr>
          <a:lstStyle/>
          <a:p>
            <a:pPr>
              <a:lnSpc>
                <a:spcPct val="90000"/>
              </a:lnSpc>
              <a:spcAft>
                <a:spcPts val="600"/>
              </a:spcAft>
            </a:pPr>
            <a:r>
              <a:rPr lang="en-US" sz="2200" dirty="0">
                <a:solidFill>
                  <a:srgbClr val="04659B"/>
                </a:solidFill>
                <a:latin typeface="Trebuchet MS" panose="020B0603020202020204" pitchFamily="34" charset="0"/>
              </a:rPr>
              <a:t>What difference do the Gospels make in my life? </a:t>
            </a:r>
          </a:p>
        </p:txBody>
      </p:sp>
      <p:pic>
        <p:nvPicPr>
          <p:cNvPr id="12" name="Picture 11" descr="Icon&#10;&#10;Description automatically generated">
            <a:extLst>
              <a:ext uri="{FF2B5EF4-FFF2-40B4-BE49-F238E27FC236}">
                <a16:creationId xmlns:a16="http://schemas.microsoft.com/office/drawing/2014/main" id="{45A8F772-A2FC-4A98-8D30-8FF33ECD329F}"/>
              </a:ext>
            </a:extLst>
          </p:cNvPr>
          <p:cNvPicPr>
            <a:picLocks noChangeAspect="1"/>
          </p:cNvPicPr>
          <p:nvPr/>
        </p:nvPicPr>
        <p:blipFill rotWithShape="1">
          <a:blip r:embed="rId2">
            <a:extLst>
              <a:ext uri="{28A0092B-C50C-407E-A947-70E740481C1C}">
                <a14:useLocalDpi xmlns:a14="http://schemas.microsoft.com/office/drawing/2010/main" val="0"/>
              </a:ext>
            </a:extLst>
          </a:blip>
          <a:srcRect l="17217" r="2636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TextBox 10">
            <a:extLst>
              <a:ext uri="{FF2B5EF4-FFF2-40B4-BE49-F238E27FC236}">
                <a16:creationId xmlns:a16="http://schemas.microsoft.com/office/drawing/2014/main" id="{0C3FE68D-99F8-4C71-B997-622A18FB5274}"/>
              </a:ext>
            </a:extLst>
          </p:cNvPr>
          <p:cNvSpPr txBox="1"/>
          <p:nvPr/>
        </p:nvSpPr>
        <p:spPr>
          <a:xfrm>
            <a:off x="515067" y="25556"/>
            <a:ext cx="4368602" cy="81033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400" b="1" dirty="0">
                <a:solidFill>
                  <a:srgbClr val="04659B"/>
                </a:solidFill>
                <a:latin typeface="Trebuchet MS" panose="020B0603020202020204" pitchFamily="34" charset="0"/>
                <a:ea typeface="+mj-ea"/>
                <a:cs typeface="+mj-cs"/>
              </a:rPr>
              <a:t>Discussion</a:t>
            </a:r>
            <a:r>
              <a:rPr lang="en-US" sz="4400" b="1" dirty="0">
                <a:solidFill>
                  <a:srgbClr val="333739"/>
                </a:solidFill>
                <a:latin typeface="Trebuchet MS" panose="020B0603020202020204" pitchFamily="34" charset="0"/>
                <a:ea typeface="+mj-ea"/>
                <a:cs typeface="+mj-cs"/>
              </a:rPr>
              <a:t> </a:t>
            </a:r>
          </a:p>
        </p:txBody>
      </p:sp>
      <p:sp>
        <p:nvSpPr>
          <p:cNvPr id="7" name="TextBox 6">
            <a:extLst>
              <a:ext uri="{FF2B5EF4-FFF2-40B4-BE49-F238E27FC236}">
                <a16:creationId xmlns:a16="http://schemas.microsoft.com/office/drawing/2014/main" id="{3C840AC2-6ECD-4575-98D6-BE43BDB238A6}"/>
              </a:ext>
            </a:extLst>
          </p:cNvPr>
          <p:cNvSpPr txBox="1"/>
          <p:nvPr/>
        </p:nvSpPr>
        <p:spPr>
          <a:xfrm>
            <a:off x="1820780" y="5512296"/>
            <a:ext cx="3296561" cy="1013487"/>
          </a:xfrm>
          <a:prstGeom prst="rect">
            <a:avLst/>
          </a:prstGeom>
        </p:spPr>
        <p:txBody>
          <a:bodyPr vert="horz" lIns="91440" tIns="45720" rIns="91440" bIns="45720" rtlCol="0">
            <a:normAutofit/>
          </a:bodyPr>
          <a:lstStyle/>
          <a:p>
            <a:pPr algn="ctr">
              <a:lnSpc>
                <a:spcPct val="90000"/>
              </a:lnSpc>
              <a:spcAft>
                <a:spcPts val="600"/>
              </a:spcAft>
            </a:pPr>
            <a:r>
              <a:rPr lang="en-GB" sz="2000" dirty="0">
                <a:solidFill>
                  <a:srgbClr val="FFCC00"/>
                </a:solidFill>
                <a:latin typeface="Trebuchet MS" panose="020B0603020202020204" pitchFamily="34" charset="0"/>
              </a:rPr>
              <a:t>Discuss this is two’s &amp; three’s then feedback to the main group</a:t>
            </a:r>
            <a:endParaRPr lang="en-US" sz="2000" dirty="0">
              <a:solidFill>
                <a:srgbClr val="FFCC00"/>
              </a:solidFill>
              <a:latin typeface="Trebuchet MS" panose="020B0603020202020204" pitchFamily="34" charset="0"/>
            </a:endParaRPr>
          </a:p>
        </p:txBody>
      </p:sp>
      <p:pic>
        <p:nvPicPr>
          <p:cNvPr id="16" name="Picture 15" descr="Icon&#10;&#10;Description automatically generated">
            <a:extLst>
              <a:ext uri="{FF2B5EF4-FFF2-40B4-BE49-F238E27FC236}">
                <a16:creationId xmlns:a16="http://schemas.microsoft.com/office/drawing/2014/main" id="{B50E15B4-E822-4B41-AB52-2C7E78010E45}"/>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Tree>
    <p:extLst>
      <p:ext uri="{BB962C8B-B14F-4D97-AF65-F5344CB8AC3E}">
        <p14:creationId xmlns:p14="http://schemas.microsoft.com/office/powerpoint/2010/main" val="34971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B75D44-B9FA-4C04-9E10-75C1DB55F104}"/>
              </a:ext>
            </a:extLst>
          </p:cNvPr>
          <p:cNvSpPr txBox="1"/>
          <p:nvPr/>
        </p:nvSpPr>
        <p:spPr>
          <a:xfrm>
            <a:off x="3341939" y="118106"/>
            <a:ext cx="8384839" cy="1138773"/>
          </a:xfrm>
          <a:prstGeom prst="rect">
            <a:avLst/>
          </a:prstGeom>
          <a:noFill/>
        </p:spPr>
        <p:txBody>
          <a:bodyPr wrap="square" rtlCol="0">
            <a:spAutoFit/>
          </a:bodyPr>
          <a:lstStyle/>
          <a:p>
            <a:r>
              <a:rPr lang="en-GB" sz="3200" b="1" dirty="0">
                <a:solidFill>
                  <a:srgbClr val="04659B"/>
                </a:solidFill>
                <a:latin typeface="Trebuchet MS" panose="020B0603020202020204" pitchFamily="34" charset="0"/>
              </a:rPr>
              <a:t>Internet Corner - Where to find out more…</a:t>
            </a:r>
          </a:p>
          <a:p>
            <a:endParaRPr lang="en-GB" sz="3600" b="1" dirty="0">
              <a:solidFill>
                <a:srgbClr val="003DA8"/>
              </a:solidFill>
              <a:latin typeface="Trebuchet MS" panose="020B0603020202020204" pitchFamily="34" charset="0"/>
            </a:endParaRPr>
          </a:p>
        </p:txBody>
      </p:sp>
      <p:pic>
        <p:nvPicPr>
          <p:cNvPr id="5" name="Picture 4" descr="Logo, icon&#10;&#10;Description automatically generated">
            <a:extLst>
              <a:ext uri="{FF2B5EF4-FFF2-40B4-BE49-F238E27FC236}">
                <a16:creationId xmlns:a16="http://schemas.microsoft.com/office/drawing/2014/main" id="{56556AC4-B39C-4297-AB7B-BC74C20A7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604" y="5307334"/>
            <a:ext cx="1420368" cy="1432560"/>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39C611E4-2421-4621-B80F-FF8289E0043F}"/>
              </a:ext>
            </a:extLst>
          </p:cNvPr>
          <p:cNvPicPr>
            <a:picLocks noChangeAspect="1"/>
          </p:cNvPicPr>
          <p:nvPr/>
        </p:nvPicPr>
        <p:blipFill rotWithShape="1">
          <a:blip r:embed="rId3">
            <a:extLst>
              <a:ext uri="{28A0092B-C50C-407E-A947-70E740481C1C}">
                <a14:useLocalDpi xmlns:a14="http://schemas.microsoft.com/office/drawing/2010/main" val="0"/>
              </a:ext>
            </a:extLst>
          </a:blip>
          <a:srcRect l="50948" r="18748"/>
          <a:stretch/>
        </p:blipFill>
        <p:spPr>
          <a:xfrm>
            <a:off x="0" y="0"/>
            <a:ext cx="3696533" cy="6858000"/>
          </a:xfrm>
          <a:prstGeom prst="flowChartDelay">
            <a:avLst/>
          </a:prstGeom>
        </p:spPr>
      </p:pic>
      <p:sp>
        <p:nvSpPr>
          <p:cNvPr id="8" name="TextBox 7">
            <a:extLst>
              <a:ext uri="{FF2B5EF4-FFF2-40B4-BE49-F238E27FC236}">
                <a16:creationId xmlns:a16="http://schemas.microsoft.com/office/drawing/2014/main" id="{48A20B93-C1CF-4163-98B7-2B66605BD489}"/>
              </a:ext>
            </a:extLst>
          </p:cNvPr>
          <p:cNvSpPr txBox="1"/>
          <p:nvPr/>
        </p:nvSpPr>
        <p:spPr>
          <a:xfrm>
            <a:off x="4266287" y="3429000"/>
            <a:ext cx="3929429" cy="369332"/>
          </a:xfrm>
          <a:prstGeom prst="rect">
            <a:avLst/>
          </a:prstGeom>
          <a:noFill/>
        </p:spPr>
        <p:txBody>
          <a:bodyPr wrap="square">
            <a:spAutoFit/>
          </a:bodyPr>
          <a:lstStyle/>
          <a:p>
            <a:r>
              <a:rPr lang="en-GB" b="1">
                <a:latin typeface="Trebuchet MS" panose="020B0603020202020204" pitchFamily="34" charset="0"/>
              </a:rPr>
              <a:t>https://bibleinayear.fireside.fm/</a:t>
            </a:r>
            <a:endParaRPr lang="en-GB" b="1" dirty="0">
              <a:latin typeface="Trebuchet MS" panose="020B0603020202020204" pitchFamily="34" charset="0"/>
            </a:endParaRPr>
          </a:p>
        </p:txBody>
      </p:sp>
      <p:pic>
        <p:nvPicPr>
          <p:cNvPr id="11" name="Picture 10" descr="Logo&#10;&#10;Description automatically generated">
            <a:extLst>
              <a:ext uri="{FF2B5EF4-FFF2-40B4-BE49-F238E27FC236}">
                <a16:creationId xmlns:a16="http://schemas.microsoft.com/office/drawing/2014/main" id="{27EF3216-7C34-4016-8C57-D7FDA4E19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0806" y="1942898"/>
            <a:ext cx="2166798" cy="2185973"/>
          </a:xfrm>
          <a:prstGeom prst="rect">
            <a:avLst/>
          </a:prstGeom>
        </p:spPr>
      </p:pic>
      <p:sp>
        <p:nvSpPr>
          <p:cNvPr id="12" name="TextBox 11">
            <a:extLst>
              <a:ext uri="{FF2B5EF4-FFF2-40B4-BE49-F238E27FC236}">
                <a16:creationId xmlns:a16="http://schemas.microsoft.com/office/drawing/2014/main" id="{830C13F3-3F73-4FE7-84E3-4C4401735356}"/>
              </a:ext>
            </a:extLst>
          </p:cNvPr>
          <p:cNvSpPr txBox="1"/>
          <p:nvPr/>
        </p:nvSpPr>
        <p:spPr>
          <a:xfrm>
            <a:off x="8495469" y="4164104"/>
            <a:ext cx="3929429" cy="369332"/>
          </a:xfrm>
          <a:prstGeom prst="rect">
            <a:avLst/>
          </a:prstGeom>
          <a:noFill/>
        </p:spPr>
        <p:txBody>
          <a:bodyPr wrap="square">
            <a:spAutoFit/>
          </a:bodyPr>
          <a:lstStyle/>
          <a:p>
            <a:r>
              <a:rPr lang="en-GB" b="1" dirty="0">
                <a:latin typeface="Trebuchet MS" panose="020B0603020202020204" pitchFamily="34" charset="0"/>
              </a:rPr>
              <a:t>alpha.org/</a:t>
            </a:r>
          </a:p>
        </p:txBody>
      </p:sp>
      <p:pic>
        <p:nvPicPr>
          <p:cNvPr id="14" name="Picture 13" descr="Shape&#10;&#10;Description automatically generated with medium confidence">
            <a:extLst>
              <a:ext uri="{FF2B5EF4-FFF2-40B4-BE49-F238E27FC236}">
                <a16:creationId xmlns:a16="http://schemas.microsoft.com/office/drawing/2014/main" id="{98A7E76E-7DF8-4D8D-9CE6-B46790E36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9924" y="5041247"/>
            <a:ext cx="3341821" cy="532172"/>
          </a:xfrm>
          <a:prstGeom prst="rect">
            <a:avLst/>
          </a:prstGeom>
        </p:spPr>
      </p:pic>
      <p:sp>
        <p:nvSpPr>
          <p:cNvPr id="15" name="TextBox 14">
            <a:extLst>
              <a:ext uri="{FF2B5EF4-FFF2-40B4-BE49-F238E27FC236}">
                <a16:creationId xmlns:a16="http://schemas.microsoft.com/office/drawing/2014/main" id="{FFB00B38-8123-495D-AD74-6CEE28BA680C}"/>
              </a:ext>
            </a:extLst>
          </p:cNvPr>
          <p:cNvSpPr txBox="1"/>
          <p:nvPr/>
        </p:nvSpPr>
        <p:spPr>
          <a:xfrm>
            <a:off x="4071798" y="5838948"/>
            <a:ext cx="3929429" cy="369332"/>
          </a:xfrm>
          <a:prstGeom prst="rect">
            <a:avLst/>
          </a:prstGeom>
          <a:noFill/>
        </p:spPr>
        <p:txBody>
          <a:bodyPr wrap="square">
            <a:spAutoFit/>
          </a:bodyPr>
          <a:lstStyle/>
          <a:p>
            <a:r>
              <a:rPr lang="en-GB" b="1" dirty="0">
                <a:latin typeface="Trebuchet MS" panose="020B0603020202020204" pitchFamily="34" charset="0"/>
              </a:rPr>
              <a:t>Sycamore.fm/</a:t>
            </a:r>
          </a:p>
        </p:txBody>
      </p:sp>
      <p:pic>
        <p:nvPicPr>
          <p:cNvPr id="2" name="Picture 1">
            <a:extLst>
              <a:ext uri="{FF2B5EF4-FFF2-40B4-BE49-F238E27FC236}">
                <a16:creationId xmlns:a16="http://schemas.microsoft.com/office/drawing/2014/main" id="{002DA495-13BB-4E87-9704-25B5AFB9489F}"/>
              </a:ext>
            </a:extLst>
          </p:cNvPr>
          <p:cNvPicPr>
            <a:picLocks noChangeAspect="1"/>
          </p:cNvPicPr>
          <p:nvPr/>
        </p:nvPicPr>
        <p:blipFill>
          <a:blip r:embed="rId6"/>
          <a:stretch>
            <a:fillRect/>
          </a:stretch>
        </p:blipFill>
        <p:spPr>
          <a:xfrm>
            <a:off x="4869710" y="1129438"/>
            <a:ext cx="2166798" cy="2166798"/>
          </a:xfrm>
          <a:prstGeom prst="rect">
            <a:avLst/>
          </a:prstGeom>
        </p:spPr>
      </p:pic>
    </p:spTree>
    <p:extLst>
      <p:ext uri="{BB962C8B-B14F-4D97-AF65-F5344CB8AC3E}">
        <p14:creationId xmlns:p14="http://schemas.microsoft.com/office/powerpoint/2010/main" val="2710988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6BA3395-C609-465C-AFAA-8185770A11D2">
            <a:extLst>
              <a:ext uri="{FF2B5EF4-FFF2-40B4-BE49-F238E27FC236}">
                <a16:creationId xmlns:a16="http://schemas.microsoft.com/office/drawing/2014/main" id="{D42F6C55-6B5E-44F2-B8C4-EAC0A3D3F4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1" t="3555" b="2301"/>
          <a:stretch/>
        </p:blipFill>
        <p:spPr bwMode="auto">
          <a:xfrm>
            <a:off x="7491662" y="753979"/>
            <a:ext cx="4215841" cy="5422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Conversation with Jesus</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DCE1D185-8D9A-4C94-B5BF-D2158A8B3C41}"/>
              </a:ext>
            </a:extLst>
          </p:cNvPr>
          <p:cNvSpPr txBox="1"/>
          <p:nvPr/>
        </p:nvSpPr>
        <p:spPr>
          <a:xfrm>
            <a:off x="932428" y="1613683"/>
            <a:ext cx="5805256" cy="3323987"/>
          </a:xfrm>
          <a:prstGeom prst="rect">
            <a:avLst/>
          </a:prstGeom>
          <a:noFill/>
        </p:spPr>
        <p:txBody>
          <a:bodyPr wrap="square">
            <a:spAutoFit/>
          </a:bodyPr>
          <a:lstStyle/>
          <a:p>
            <a:pPr algn="ctr"/>
            <a:r>
              <a:rPr lang="en-GB" sz="2400" dirty="0">
                <a:solidFill>
                  <a:schemeClr val="bg1"/>
                </a:solidFill>
                <a:latin typeface="Trebuchet MS" panose="020B0603020202020204" pitchFamily="34" charset="0"/>
              </a:rPr>
              <a:t>Focus on this image of Jesus and open your heart to Him now.</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Take this opportunity to talk to him in your mind and heart.</a:t>
            </a:r>
          </a:p>
          <a:p>
            <a:pPr algn="ctr"/>
            <a:endParaRPr lang="en-GB" sz="2400" dirty="0">
              <a:solidFill>
                <a:schemeClr val="bg1"/>
              </a:solidFill>
              <a:latin typeface="Trebuchet MS" panose="020B0603020202020204" pitchFamily="34" charset="0"/>
            </a:endParaRPr>
          </a:p>
          <a:p>
            <a:pPr algn="ctr"/>
            <a:r>
              <a:rPr lang="en-GB" sz="2400" dirty="0">
                <a:solidFill>
                  <a:schemeClr val="bg1"/>
                </a:solidFill>
                <a:latin typeface="Trebuchet MS" panose="020B0603020202020204" pitchFamily="34" charset="0"/>
              </a:rPr>
              <a:t>Listen and be aware of his presence with you.</a:t>
            </a:r>
          </a:p>
          <a:p>
            <a:pPr algn="ctr"/>
            <a:endParaRPr lang="en-GB" dirty="0"/>
          </a:p>
        </p:txBody>
      </p:sp>
      <p:sp>
        <p:nvSpPr>
          <p:cNvPr id="9" name="TextBox 8">
            <a:extLst>
              <a:ext uri="{FF2B5EF4-FFF2-40B4-BE49-F238E27FC236}">
                <a16:creationId xmlns:a16="http://schemas.microsoft.com/office/drawing/2014/main" id="{E0176E54-2D15-45F8-8712-C587E58C5845}"/>
              </a:ext>
            </a:extLst>
          </p:cNvPr>
          <p:cNvSpPr txBox="1"/>
          <p:nvPr/>
        </p:nvSpPr>
        <p:spPr>
          <a:xfrm>
            <a:off x="2618876" y="6176211"/>
            <a:ext cx="4916902" cy="338554"/>
          </a:xfrm>
          <a:prstGeom prst="rect">
            <a:avLst/>
          </a:prstGeom>
          <a:noFill/>
        </p:spPr>
        <p:txBody>
          <a:bodyPr wrap="square">
            <a:spAutoFit/>
          </a:bodyPr>
          <a:lstStyle/>
          <a:p>
            <a:r>
              <a:rPr lang="en-GB" sz="1600" dirty="0">
                <a:solidFill>
                  <a:schemeClr val="bg1"/>
                </a:solidFill>
                <a:latin typeface="Trebuchet MS" panose="020B0603020202020204" pitchFamily="34" charset="0"/>
              </a:rPr>
              <a:t>You may want to use this hymn to help you pray</a:t>
            </a:r>
            <a:endParaRPr lang="en-GB" sz="1600" dirty="0">
              <a:solidFill>
                <a:schemeClr val="bg1"/>
              </a:solidFill>
            </a:endParaRPr>
          </a:p>
        </p:txBody>
      </p:sp>
      <p:pic>
        <p:nvPicPr>
          <p:cNvPr id="2" name="Online Media 1" title="Psalm 117 | Responsorial Psalm for 2nd Sunday of Easter">
            <a:hlinkClick r:id="" action="ppaction://media"/>
            <a:extLst>
              <a:ext uri="{FF2B5EF4-FFF2-40B4-BE49-F238E27FC236}">
                <a16:creationId xmlns:a16="http://schemas.microsoft.com/office/drawing/2014/main" id="{AA301C67-D72D-4112-8E26-4B39B8BDA3F3}"/>
              </a:ext>
            </a:extLst>
          </p:cNvPr>
          <p:cNvPicPr>
            <a:picLocks noRot="1" noChangeAspect="1"/>
          </p:cNvPicPr>
          <p:nvPr>
            <a:videoFile r:link="rId1"/>
          </p:nvPr>
        </p:nvPicPr>
        <p:blipFill>
          <a:blip r:embed="rId5"/>
          <a:stretch>
            <a:fillRect/>
          </a:stretch>
        </p:blipFill>
        <p:spPr>
          <a:xfrm>
            <a:off x="4574673" y="4437705"/>
            <a:ext cx="2540000" cy="1435100"/>
          </a:xfrm>
          <a:prstGeom prst="rect">
            <a:avLst/>
          </a:prstGeom>
        </p:spPr>
      </p:pic>
    </p:spTree>
    <p:extLst>
      <p:ext uri="{BB962C8B-B14F-4D97-AF65-F5344CB8AC3E}">
        <p14:creationId xmlns:p14="http://schemas.microsoft.com/office/powerpoint/2010/main" val="191531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writing on a piece of paper&#10;&#10;Description automatically generated with medium confidence">
            <a:extLst>
              <a:ext uri="{FF2B5EF4-FFF2-40B4-BE49-F238E27FC236}">
                <a16:creationId xmlns:a16="http://schemas.microsoft.com/office/drawing/2014/main" id="{92B17389-C4EB-4747-A12E-ED3DB1827D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 r="3006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0" name="TextBox 9">
            <a:extLst>
              <a:ext uri="{FF2B5EF4-FFF2-40B4-BE49-F238E27FC236}">
                <a16:creationId xmlns:a16="http://schemas.microsoft.com/office/drawing/2014/main" id="{E7576600-A4A7-4A1F-9E68-2692B2BC4EB4}"/>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4659B"/>
                </a:solidFill>
                <a:latin typeface="Trebuchet MS" panose="020B0603020202020204" pitchFamily="34" charset="0"/>
              </a:rPr>
              <a:t>Spiritual Journal</a:t>
            </a:r>
          </a:p>
        </p:txBody>
      </p:sp>
      <p:pic>
        <p:nvPicPr>
          <p:cNvPr id="11" name="Picture 10" descr="Icon&#10;&#10;Description automatically generated">
            <a:extLst>
              <a:ext uri="{FF2B5EF4-FFF2-40B4-BE49-F238E27FC236}">
                <a16:creationId xmlns:a16="http://schemas.microsoft.com/office/drawing/2014/main" id="{380BB6AB-6975-442A-B414-67FD284842B4}"/>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635492" y="1005957"/>
            <a:ext cx="1483895" cy="1483895"/>
          </a:xfrm>
          <a:prstGeom prst="rect">
            <a:avLst/>
          </a:prstGeom>
        </p:spPr>
      </p:pic>
      <p:sp>
        <p:nvSpPr>
          <p:cNvPr id="13" name="TextBox 12">
            <a:extLst>
              <a:ext uri="{FF2B5EF4-FFF2-40B4-BE49-F238E27FC236}">
                <a16:creationId xmlns:a16="http://schemas.microsoft.com/office/drawing/2014/main" id="{72A5EF19-2C95-497C-8FDC-DEC945E1911E}"/>
              </a:ext>
            </a:extLst>
          </p:cNvPr>
          <p:cNvSpPr txBox="1"/>
          <p:nvPr/>
        </p:nvSpPr>
        <p:spPr>
          <a:xfrm>
            <a:off x="640079" y="2881398"/>
            <a:ext cx="3474720" cy="1938992"/>
          </a:xfrm>
          <a:prstGeom prst="rect">
            <a:avLst/>
          </a:prstGeom>
          <a:noFill/>
        </p:spPr>
        <p:txBody>
          <a:bodyPr wrap="square">
            <a:spAutoFit/>
          </a:bodyPr>
          <a:lstStyle/>
          <a:p>
            <a:pPr algn="ctr"/>
            <a:r>
              <a:rPr lang="en-GB" sz="2400" dirty="0">
                <a:solidFill>
                  <a:srgbClr val="04659B"/>
                </a:solidFill>
                <a:effectLst/>
                <a:latin typeface="Trebuchet MS" panose="020B0603020202020204" pitchFamily="34" charset="0"/>
                <a:ea typeface="Times New Roman" panose="02020603050405020304" pitchFamily="18" charset="0"/>
              </a:rPr>
              <a:t>You may want to write down what has been important for you during this time together</a:t>
            </a:r>
            <a:endParaRPr lang="en-GB" sz="2400" dirty="0">
              <a:solidFill>
                <a:srgbClr val="04659B"/>
              </a:solidFill>
              <a:latin typeface="Trebuchet MS" panose="020B0603020202020204" pitchFamily="34" charset="0"/>
            </a:endParaRPr>
          </a:p>
        </p:txBody>
      </p:sp>
    </p:spTree>
    <p:extLst>
      <p:ext uri="{BB962C8B-B14F-4D97-AF65-F5344CB8AC3E}">
        <p14:creationId xmlns:p14="http://schemas.microsoft.com/office/powerpoint/2010/main" val="2367757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grass, ground&#10;&#10;Description automatically generated">
            <a:extLst>
              <a:ext uri="{FF2B5EF4-FFF2-40B4-BE49-F238E27FC236}">
                <a16:creationId xmlns:a16="http://schemas.microsoft.com/office/drawing/2014/main" id="{893FBFDA-AE85-4738-8A5D-012805F6C8C2}"/>
              </a:ext>
            </a:extLst>
          </p:cNvPr>
          <p:cNvPicPr>
            <a:picLocks noChangeAspect="1"/>
          </p:cNvPicPr>
          <p:nvPr/>
        </p:nvPicPr>
        <p:blipFill rotWithShape="1">
          <a:blip r:embed="rId3">
            <a:extLst>
              <a:ext uri="{28A0092B-C50C-407E-A947-70E740481C1C}">
                <a14:useLocalDpi xmlns:a14="http://schemas.microsoft.com/office/drawing/2010/main" val="0"/>
              </a:ext>
            </a:extLst>
          </a:blip>
          <a:srcRect l="6880"/>
          <a:stretch/>
        </p:blipFill>
        <p:spPr>
          <a:xfrm>
            <a:off x="0" y="0"/>
            <a:ext cx="12192000" cy="6873719"/>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2</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4" name="Online Media 3" title="Rucksack prayer Part Two">
            <a:hlinkClick r:id="" action="ppaction://media"/>
            <a:extLst>
              <a:ext uri="{FF2B5EF4-FFF2-40B4-BE49-F238E27FC236}">
                <a16:creationId xmlns:a16="http://schemas.microsoft.com/office/drawing/2014/main" id="{890F525E-B77B-4EF2-8F1E-37B4FA5748F5}"/>
              </a:ext>
            </a:extLst>
          </p:cNvPr>
          <p:cNvPicPr>
            <a:picLocks noRot="1" noChangeAspect="1"/>
          </p:cNvPicPr>
          <p:nvPr>
            <a:videoFile r:link="rId1"/>
          </p:nvPr>
        </p:nvPicPr>
        <p:blipFill>
          <a:blip r:embed="rId5"/>
          <a:stretch>
            <a:fillRect/>
          </a:stretch>
        </p:blipFill>
        <p:spPr>
          <a:xfrm>
            <a:off x="1820780" y="3993849"/>
            <a:ext cx="4318000" cy="2439670"/>
          </a:xfrm>
          <a:prstGeom prst="rect">
            <a:avLst/>
          </a:prstGeom>
        </p:spPr>
      </p:pic>
    </p:spTree>
    <p:extLst>
      <p:ext uri="{BB962C8B-B14F-4D97-AF65-F5344CB8AC3E}">
        <p14:creationId xmlns:p14="http://schemas.microsoft.com/office/powerpoint/2010/main" val="378781574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The Lord’s Prayer</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11" name="Picture 10">
            <a:extLst>
              <a:ext uri="{FF2B5EF4-FFF2-40B4-BE49-F238E27FC236}">
                <a16:creationId xmlns:a16="http://schemas.microsoft.com/office/drawing/2014/main" id="{17EEB9BF-378B-4920-A490-4144CFFB99C4}"/>
              </a:ext>
            </a:extLst>
          </p:cNvPr>
          <p:cNvPicPr>
            <a:picLocks noChangeAspect="1"/>
          </p:cNvPicPr>
          <p:nvPr/>
        </p:nvPicPr>
        <p:blipFill>
          <a:blip r:embed="rId3"/>
          <a:stretch>
            <a:fillRect/>
          </a:stretch>
        </p:blipFill>
        <p:spPr>
          <a:xfrm>
            <a:off x="2840455" y="1071015"/>
            <a:ext cx="7505700" cy="5524500"/>
          </a:xfrm>
          <a:prstGeom prst="rect">
            <a:avLst/>
          </a:prstGeom>
        </p:spPr>
      </p:pic>
    </p:spTree>
    <p:extLst>
      <p:ext uri="{BB962C8B-B14F-4D97-AF65-F5344CB8AC3E}">
        <p14:creationId xmlns:p14="http://schemas.microsoft.com/office/powerpoint/2010/main" val="1841291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932427" y="1301758"/>
            <a:ext cx="11083109" cy="5847755"/>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God of our pilgrimage,</a:t>
            </a:r>
          </a:p>
          <a:p>
            <a:pPr algn="ctr"/>
            <a:r>
              <a:rPr lang="en-GB" sz="2000" dirty="0">
                <a:solidFill>
                  <a:schemeClr val="bg1"/>
                </a:solidFill>
                <a:latin typeface="Trebuchet MS" panose="020B0603020202020204" pitchFamily="34" charset="0"/>
              </a:rPr>
              <a:t>you have given us a desire</a:t>
            </a:r>
          </a:p>
          <a:p>
            <a:pPr algn="ctr"/>
            <a:r>
              <a:rPr lang="en-GB" sz="2000" dirty="0">
                <a:solidFill>
                  <a:schemeClr val="bg1"/>
                </a:solidFill>
                <a:latin typeface="Trebuchet MS" panose="020B0603020202020204" pitchFamily="34" charset="0"/>
              </a:rPr>
              <a:t>to take the questing way</a:t>
            </a:r>
          </a:p>
          <a:p>
            <a:pPr algn="ctr"/>
            <a:r>
              <a:rPr lang="en-GB" sz="2000" dirty="0">
                <a:solidFill>
                  <a:schemeClr val="bg1"/>
                </a:solidFill>
                <a:latin typeface="Trebuchet MS" panose="020B0603020202020204" pitchFamily="34" charset="0"/>
              </a:rPr>
              <a:t>and set out on our journey.</a:t>
            </a:r>
          </a:p>
          <a:p>
            <a:pPr algn="ctr"/>
            <a:r>
              <a:rPr lang="en-GB" sz="2000" dirty="0">
                <a:solidFill>
                  <a:schemeClr val="bg1"/>
                </a:solidFill>
                <a:latin typeface="Trebuchet MS" panose="020B0603020202020204" pitchFamily="34" charset="0"/>
              </a:rPr>
              <a:t>Help us to keep our eyes fixed on Jesus,</a:t>
            </a:r>
          </a:p>
          <a:p>
            <a:pPr algn="ctr"/>
            <a:r>
              <a:rPr lang="en-GB" sz="2000" dirty="0">
                <a:solidFill>
                  <a:schemeClr val="bg1"/>
                </a:solidFill>
                <a:latin typeface="Trebuchet MS" panose="020B0603020202020204" pitchFamily="34" charset="0"/>
              </a:rPr>
              <a:t>that whatever we encounter as we travel,</a:t>
            </a:r>
          </a:p>
          <a:p>
            <a:pPr algn="ctr"/>
            <a:r>
              <a:rPr lang="en-GB" sz="2000" dirty="0">
                <a:solidFill>
                  <a:schemeClr val="bg1"/>
                </a:solidFill>
                <a:latin typeface="Trebuchet MS" panose="020B0603020202020204" pitchFamily="34" charset="0"/>
              </a:rPr>
              <a:t>we may seek to glorify you by the way we live.</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You call us, Lord,</a:t>
            </a:r>
          </a:p>
          <a:p>
            <a:pPr algn="ctr"/>
            <a:r>
              <a:rPr lang="en-GB" sz="2000" dirty="0">
                <a:solidFill>
                  <a:schemeClr val="bg1"/>
                </a:solidFill>
                <a:latin typeface="Trebuchet MS" panose="020B0603020202020204" pitchFamily="34" charset="0"/>
              </a:rPr>
              <a:t>to leave familiar things and to leave our “comfort zone”.</a:t>
            </a:r>
          </a:p>
          <a:p>
            <a:pPr algn="ctr"/>
            <a:r>
              <a:rPr lang="en-GB" sz="2000" dirty="0">
                <a:solidFill>
                  <a:schemeClr val="bg1"/>
                </a:solidFill>
                <a:latin typeface="Trebuchet MS" panose="020B0603020202020204" pitchFamily="34" charset="0"/>
              </a:rPr>
              <a:t>May we open our eyes to new experiences,</a:t>
            </a:r>
          </a:p>
          <a:p>
            <a:pPr algn="ctr"/>
            <a:r>
              <a:rPr lang="en-GB" sz="2000" dirty="0">
                <a:solidFill>
                  <a:schemeClr val="bg1"/>
                </a:solidFill>
                <a:latin typeface="Trebuchet MS" panose="020B0603020202020204" pitchFamily="34" charset="0"/>
              </a:rPr>
              <a:t>may we open our ears to hear you speaking to us</a:t>
            </a:r>
          </a:p>
          <a:p>
            <a:pPr algn="ctr"/>
            <a:r>
              <a:rPr lang="en-GB" sz="2000" dirty="0">
                <a:solidFill>
                  <a:schemeClr val="bg1"/>
                </a:solidFill>
                <a:latin typeface="Trebuchet MS" panose="020B0603020202020204" pitchFamily="34" charset="0"/>
              </a:rPr>
              <a:t>and may we open our hearts to your love.</a:t>
            </a:r>
          </a:p>
          <a:p>
            <a:pPr algn="ctr"/>
            <a:r>
              <a:rPr lang="en-GB" sz="2000" dirty="0">
                <a:solidFill>
                  <a:schemeClr val="bg1"/>
                </a:solidFill>
                <a:latin typeface="Trebuchet MS" panose="020B0603020202020204" pitchFamily="34" charset="0"/>
              </a:rPr>
              <a:t>Grant that this time spent on pilgrimage</a:t>
            </a:r>
          </a:p>
          <a:p>
            <a:pPr algn="ctr"/>
            <a:r>
              <a:rPr lang="en-GB" sz="2000" dirty="0">
                <a:solidFill>
                  <a:schemeClr val="bg1"/>
                </a:solidFill>
                <a:latin typeface="Trebuchet MS" panose="020B0603020202020204" pitchFamily="34" charset="0"/>
              </a:rPr>
              <a:t>may help us to see ourselves as we really are</a:t>
            </a:r>
          </a:p>
          <a:p>
            <a:pPr algn="ctr"/>
            <a:r>
              <a:rPr lang="en-GB" sz="2000" dirty="0">
                <a:solidFill>
                  <a:schemeClr val="bg1"/>
                </a:solidFill>
                <a:latin typeface="Trebuchet MS" panose="020B0603020202020204" pitchFamily="34" charset="0"/>
              </a:rPr>
              <a:t>and may we strive to become the people you would have us be. Amen</a:t>
            </a:r>
          </a:p>
          <a:p>
            <a:pPr algn="ctr"/>
            <a:endParaRPr lang="en-GB" sz="2000" dirty="0">
              <a:solidFill>
                <a:schemeClr val="bg1"/>
              </a:solidFill>
              <a:latin typeface="Trebuchet MS" panose="020B0603020202020204" pitchFamily="34" charset="0"/>
            </a:endParaRPr>
          </a:p>
          <a:p>
            <a:pPr algn="r"/>
            <a:r>
              <a:rPr lang="en-GB" sz="1600" i="1" dirty="0">
                <a:solidFill>
                  <a:schemeClr val="bg1"/>
                </a:solidFill>
                <a:latin typeface="Trebuchet MS" panose="020B0603020202020204" pitchFamily="34" charset="0"/>
              </a:rPr>
              <a:t>… continued on next slide</a:t>
            </a:r>
          </a:p>
          <a:p>
            <a:pPr algn="ctr"/>
            <a:endParaRPr lang="en-GB" dirty="0"/>
          </a:p>
        </p:txBody>
      </p:sp>
    </p:spTree>
    <p:extLst>
      <p:ext uri="{BB962C8B-B14F-4D97-AF65-F5344CB8AC3E}">
        <p14:creationId xmlns:p14="http://schemas.microsoft.com/office/powerpoint/2010/main" val="321986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545175" y="197346"/>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Introduction</a:t>
            </a:r>
          </a:p>
        </p:txBody>
      </p:sp>
      <p:sp>
        <p:nvSpPr>
          <p:cNvPr id="7" name="TextBox 6">
            <a:extLst>
              <a:ext uri="{FF2B5EF4-FFF2-40B4-BE49-F238E27FC236}">
                <a16:creationId xmlns:a16="http://schemas.microsoft.com/office/drawing/2014/main" id="{D6588456-4E5E-4A74-9FDC-98C7AB373782}"/>
              </a:ext>
            </a:extLst>
          </p:cNvPr>
          <p:cNvSpPr txBox="1"/>
          <p:nvPr/>
        </p:nvSpPr>
        <p:spPr>
          <a:xfrm>
            <a:off x="545175" y="1181549"/>
            <a:ext cx="5550825" cy="5170646"/>
          </a:xfrm>
          <a:prstGeom prst="rect">
            <a:avLst/>
          </a:prstGeom>
          <a:noFill/>
        </p:spPr>
        <p:txBody>
          <a:bodyPr wrap="square" rtlCol="0">
            <a:spAutoFit/>
          </a:bodyPr>
          <a:lstStyle/>
          <a:p>
            <a:r>
              <a:rPr lang="en-GB" sz="2200" dirty="0">
                <a:solidFill>
                  <a:srgbClr val="FFCC00"/>
                </a:solidFill>
                <a:latin typeface="Trebuchet MS" panose="020B0603020202020204" pitchFamily="34" charset="0"/>
              </a:rPr>
              <a:t>In this session we will help people understand the importance of the Gospels as part of our faith because they contain the key stories of Jesus life: his healing and teaching ministry, his suffering death and resurrection. They are a rich treasure for us and when we engage with the Gospels then we engage with Jesus himself. Jesus is the Word made flesh who dwelt amongst us. Encourage people to familiarise themselves with the Gospel narratives as an encounter with Christ that will transform their lives. The Gospels form an important road map for us as pilgrims on the Way.</a:t>
            </a:r>
          </a:p>
        </p:txBody>
      </p:sp>
      <p:pic>
        <p:nvPicPr>
          <p:cNvPr id="11" name="Picture 10" descr="A picture containing diagram&#10;&#10;Description automatically generated">
            <a:extLst>
              <a:ext uri="{FF2B5EF4-FFF2-40B4-BE49-F238E27FC236}">
                <a16:creationId xmlns:a16="http://schemas.microsoft.com/office/drawing/2014/main" id="{828E5406-3A19-4DA8-B876-B8F3D3A13968}"/>
              </a:ext>
            </a:extLst>
          </p:cNvPr>
          <p:cNvPicPr>
            <a:picLocks noChangeAspect="1"/>
          </p:cNvPicPr>
          <p:nvPr/>
        </p:nvPicPr>
        <p:blipFill rotWithShape="1">
          <a:blip r:embed="rId2">
            <a:extLst>
              <a:ext uri="{28A0092B-C50C-407E-A947-70E740481C1C}">
                <a14:useLocalDpi xmlns:a14="http://schemas.microsoft.com/office/drawing/2010/main" val="0"/>
              </a:ext>
            </a:extLst>
          </a:blip>
          <a:srcRect l="6685" b="13855"/>
          <a:stretch/>
        </p:blipFill>
        <p:spPr>
          <a:xfrm>
            <a:off x="6096000" y="1595636"/>
            <a:ext cx="5735903" cy="3385542"/>
          </a:xfrm>
          <a:prstGeom prst="rect">
            <a:avLst/>
          </a:prstGeom>
          <a:ln>
            <a:noFill/>
          </a:ln>
          <a:effectLst>
            <a:softEdge rad="112500"/>
          </a:effectLst>
        </p:spPr>
      </p:pic>
    </p:spTree>
    <p:extLst>
      <p:ext uri="{BB962C8B-B14F-4D97-AF65-F5344CB8AC3E}">
        <p14:creationId xmlns:p14="http://schemas.microsoft.com/office/powerpoint/2010/main" val="444486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9C1D31-9E8E-4E57-864B-FDF06E2B3B8D}"/>
              </a:ext>
            </a:extLst>
          </p:cNvPr>
          <p:cNvSpPr txBox="1"/>
          <p:nvPr/>
        </p:nvSpPr>
        <p:spPr>
          <a:xfrm>
            <a:off x="512487" y="262485"/>
            <a:ext cx="9946966"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Final pilgrim blessing for the week ahead </a:t>
            </a:r>
          </a:p>
        </p:txBody>
      </p:sp>
      <p:pic>
        <p:nvPicPr>
          <p:cNvPr id="6" name="Picture 5" descr="Icon&#10;&#10;Description automatically generated">
            <a:extLst>
              <a:ext uri="{FF2B5EF4-FFF2-40B4-BE49-F238E27FC236}">
                <a16:creationId xmlns:a16="http://schemas.microsoft.com/office/drawing/2014/main" id="{F9FBADAF-8554-4F2B-AE32-25274D427731}"/>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7" name="TextBox 6">
            <a:extLst>
              <a:ext uri="{FF2B5EF4-FFF2-40B4-BE49-F238E27FC236}">
                <a16:creationId xmlns:a16="http://schemas.microsoft.com/office/drawing/2014/main" id="{C2166D04-729C-44F5-8F5C-8596688247D0}"/>
              </a:ext>
            </a:extLst>
          </p:cNvPr>
          <p:cNvSpPr txBox="1"/>
          <p:nvPr/>
        </p:nvSpPr>
        <p:spPr>
          <a:xfrm>
            <a:off x="772006" y="1301758"/>
            <a:ext cx="11083109" cy="5293757"/>
          </a:xfrm>
          <a:prstGeom prst="rect">
            <a:avLst/>
          </a:prstGeom>
          <a:noFill/>
        </p:spPr>
        <p:txBody>
          <a:bodyPr wrap="square">
            <a:spAutoFit/>
          </a:bodyPr>
          <a:lstStyle/>
          <a:p>
            <a:pPr algn="ctr"/>
            <a:r>
              <a:rPr lang="en-GB" sz="2000" dirty="0">
                <a:solidFill>
                  <a:schemeClr val="bg1"/>
                </a:solidFill>
                <a:latin typeface="Trebuchet MS" panose="020B0603020202020204" pitchFamily="34" charset="0"/>
              </a:rPr>
              <a:t>Lord, you know our beginning and our end.</a:t>
            </a:r>
          </a:p>
          <a:p>
            <a:pPr algn="ctr"/>
            <a:r>
              <a:rPr lang="en-GB" sz="2000" dirty="0">
                <a:solidFill>
                  <a:schemeClr val="bg1"/>
                </a:solidFill>
                <a:latin typeface="Trebuchet MS" panose="020B0603020202020204" pitchFamily="34" charset="0"/>
              </a:rPr>
              <a:t>Help us to realise we are only pilgrims on this earth</a:t>
            </a:r>
          </a:p>
          <a:p>
            <a:pPr algn="ctr"/>
            <a:r>
              <a:rPr lang="en-GB" sz="2000" dirty="0">
                <a:solidFill>
                  <a:schemeClr val="bg1"/>
                </a:solidFill>
                <a:latin typeface="Trebuchet MS" panose="020B0603020202020204" pitchFamily="34" charset="0"/>
              </a:rPr>
              <a:t>and save us from being too attached to worldly possessions.</a:t>
            </a:r>
          </a:p>
          <a:p>
            <a:pPr algn="ctr"/>
            <a:r>
              <a:rPr lang="en-GB" sz="2000" dirty="0">
                <a:solidFill>
                  <a:schemeClr val="bg1"/>
                </a:solidFill>
                <a:latin typeface="Trebuchet MS" panose="020B0603020202020204" pitchFamily="34" charset="0"/>
              </a:rPr>
              <a:t>May we experience the freedom to wander,</a:t>
            </a:r>
          </a:p>
          <a:p>
            <a:pPr algn="ctr"/>
            <a:r>
              <a:rPr lang="en-GB" sz="2000" dirty="0">
                <a:solidFill>
                  <a:schemeClr val="bg1"/>
                </a:solidFill>
                <a:latin typeface="Trebuchet MS" panose="020B0603020202020204" pitchFamily="34" charset="0"/>
              </a:rPr>
              <a:t>the freedom to hope and the freedom to love as we journey.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Creator God, you are the source of all life and motivation.</a:t>
            </a:r>
          </a:p>
          <a:p>
            <a:pPr algn="ctr"/>
            <a:r>
              <a:rPr lang="en-GB" sz="2000" dirty="0">
                <a:solidFill>
                  <a:schemeClr val="bg1"/>
                </a:solidFill>
                <a:latin typeface="Trebuchet MS" panose="020B0603020202020204" pitchFamily="34" charset="0"/>
              </a:rPr>
              <a:t>May we journey in faith and love, rejoicing and eager to serve you.</a:t>
            </a:r>
          </a:p>
          <a:p>
            <a:pPr algn="ctr"/>
            <a:r>
              <a:rPr lang="en-GB" sz="2000" dirty="0">
                <a:solidFill>
                  <a:schemeClr val="bg1"/>
                </a:solidFill>
                <a:latin typeface="Trebuchet MS" panose="020B0603020202020204" pitchFamily="34" charset="0"/>
              </a:rPr>
              <a:t>Grant us a glimpse of your glory as we seek to follow you –</a:t>
            </a:r>
          </a:p>
          <a:p>
            <a:pPr algn="ctr"/>
            <a:r>
              <a:rPr lang="en-GB" sz="2000" dirty="0">
                <a:solidFill>
                  <a:schemeClr val="bg1"/>
                </a:solidFill>
                <a:latin typeface="Trebuchet MS" panose="020B0603020202020204" pitchFamily="34" charset="0"/>
              </a:rPr>
              <a:t>the Way, the Truth and the Life. Amen</a:t>
            </a:r>
          </a:p>
          <a:p>
            <a:pPr algn="ctr"/>
            <a:r>
              <a:rPr lang="en-GB" sz="2000" dirty="0">
                <a:solidFill>
                  <a:schemeClr val="bg1"/>
                </a:solidFill>
                <a:latin typeface="Trebuchet MS" panose="020B0603020202020204" pitchFamily="34" charset="0"/>
              </a:rPr>
              <a:t> </a:t>
            </a:r>
          </a:p>
          <a:p>
            <a:pPr algn="ctr"/>
            <a:r>
              <a:rPr lang="en-GB" sz="2000" dirty="0">
                <a:solidFill>
                  <a:schemeClr val="bg1"/>
                </a:solidFill>
                <a:latin typeface="Trebuchet MS" panose="020B0603020202020204" pitchFamily="34" charset="0"/>
              </a:rPr>
              <a:t>May God the Father who created you, guide your footsteps,</a:t>
            </a:r>
          </a:p>
          <a:p>
            <a:pPr algn="ctr"/>
            <a:r>
              <a:rPr lang="en-GB" sz="2000" dirty="0">
                <a:solidFill>
                  <a:schemeClr val="bg1"/>
                </a:solidFill>
                <a:latin typeface="Trebuchet MS" panose="020B0603020202020204" pitchFamily="34" charset="0"/>
              </a:rPr>
              <a:t>May God the Son who redeemed you, share your journey,</a:t>
            </a:r>
          </a:p>
          <a:p>
            <a:pPr algn="ctr"/>
            <a:r>
              <a:rPr lang="en-GB" sz="2000" dirty="0">
                <a:solidFill>
                  <a:schemeClr val="bg1"/>
                </a:solidFill>
                <a:latin typeface="Trebuchet MS" panose="020B0603020202020204" pitchFamily="34" charset="0"/>
              </a:rPr>
              <a:t>May God the Holy Spirit who sanctifies you, lead you on life’s pilgrimage,</a:t>
            </a:r>
          </a:p>
          <a:p>
            <a:pPr algn="ctr"/>
            <a:r>
              <a:rPr lang="en-GB" sz="2000" dirty="0">
                <a:solidFill>
                  <a:schemeClr val="bg1"/>
                </a:solidFill>
                <a:latin typeface="Trebuchet MS" panose="020B0603020202020204" pitchFamily="34" charset="0"/>
              </a:rPr>
              <a:t>and the blessing of God, Father, Son and Holy Spirit</a:t>
            </a:r>
          </a:p>
          <a:p>
            <a:pPr algn="ctr"/>
            <a:r>
              <a:rPr lang="en-GB" sz="2000" dirty="0">
                <a:solidFill>
                  <a:schemeClr val="bg1"/>
                </a:solidFill>
                <a:latin typeface="Trebuchet MS" panose="020B0603020202020204" pitchFamily="34" charset="0"/>
              </a:rPr>
              <a:t>be with you wherever you may go. Amen.</a:t>
            </a:r>
          </a:p>
          <a:p>
            <a:pPr algn="ctr"/>
            <a:endParaRPr lang="en-GB" dirty="0"/>
          </a:p>
        </p:txBody>
      </p:sp>
    </p:spTree>
    <p:extLst>
      <p:ext uri="{BB962C8B-B14F-4D97-AF65-F5344CB8AC3E}">
        <p14:creationId xmlns:p14="http://schemas.microsoft.com/office/powerpoint/2010/main" val="282119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2DF23EA5-1C2A-4159-AE93-4774E667A65E}"/>
              </a:ext>
            </a:extLst>
          </p:cNvPr>
          <p:cNvPicPr>
            <a:picLocks noChangeAspect="1"/>
          </p:cNvPicPr>
          <p:nvPr/>
        </p:nvPicPr>
        <p:blipFill>
          <a:blip r:embed="rId2">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6930190" y="882315"/>
            <a:ext cx="3750043" cy="3750043"/>
          </a:xfrm>
          <a:prstGeom prst="rect">
            <a:avLst/>
          </a:prstGeom>
        </p:spPr>
      </p:pic>
      <p:sp>
        <p:nvSpPr>
          <p:cNvPr id="12" name="TextBox 11">
            <a:extLst>
              <a:ext uri="{FF2B5EF4-FFF2-40B4-BE49-F238E27FC236}">
                <a16:creationId xmlns:a16="http://schemas.microsoft.com/office/drawing/2014/main" id="{CD0D190A-133C-4664-BD79-9A9F9244B8A4}"/>
              </a:ext>
            </a:extLst>
          </p:cNvPr>
          <p:cNvSpPr txBox="1"/>
          <p:nvPr/>
        </p:nvSpPr>
        <p:spPr>
          <a:xfrm>
            <a:off x="2579495" y="2162051"/>
            <a:ext cx="4787116" cy="1190570"/>
          </a:xfrm>
          <a:prstGeom prst="rect">
            <a:avLst/>
          </a:prstGeom>
          <a:noFill/>
        </p:spPr>
        <p:txBody>
          <a:bodyPr wrap="square" rtlCol="0">
            <a:prstTxWarp prst="textPlain">
              <a:avLst/>
            </a:prstTxWarp>
            <a:spAutoFit/>
          </a:bodyPr>
          <a:lstStyle/>
          <a:p>
            <a:pPr algn="ctr"/>
            <a:r>
              <a:rPr lang="en-GB" sz="5400" b="1" dirty="0">
                <a:solidFill>
                  <a:srgbClr val="FFCC00"/>
                </a:solidFill>
                <a:latin typeface="Trebuchet MS" panose="020B0603020202020204" pitchFamily="34" charset="0"/>
                <a:cs typeface="Cavolini" panose="020B0502040204020203" pitchFamily="66" charset="0"/>
              </a:rPr>
              <a:t>CAMINO</a:t>
            </a:r>
          </a:p>
        </p:txBody>
      </p:sp>
      <p:sp>
        <p:nvSpPr>
          <p:cNvPr id="13" name="TextBox 12">
            <a:extLst>
              <a:ext uri="{FF2B5EF4-FFF2-40B4-BE49-F238E27FC236}">
                <a16:creationId xmlns:a16="http://schemas.microsoft.com/office/drawing/2014/main" id="{E196F29A-B3F6-4331-8840-EA3424C564BE}"/>
              </a:ext>
            </a:extLst>
          </p:cNvPr>
          <p:cNvSpPr txBox="1"/>
          <p:nvPr/>
        </p:nvSpPr>
        <p:spPr>
          <a:xfrm>
            <a:off x="2189847" y="3459050"/>
            <a:ext cx="5791000" cy="646331"/>
          </a:xfrm>
          <a:prstGeom prst="rect">
            <a:avLst/>
          </a:prstGeom>
          <a:noFill/>
        </p:spPr>
        <p:txBody>
          <a:bodyPr wrap="square" rtlCol="0">
            <a:spAutoFit/>
          </a:bodyPr>
          <a:lstStyle/>
          <a:p>
            <a:pPr algn="ctr"/>
            <a:r>
              <a:rPr lang="en-GB" sz="3600" dirty="0">
                <a:solidFill>
                  <a:srgbClr val="FFCC00"/>
                </a:solidFill>
                <a:latin typeface="Trebuchet MS" panose="020B0603020202020204" pitchFamily="34" charset="0"/>
                <a:cs typeface="Cavolini" panose="020B0502040204020203" pitchFamily="66" charset="0"/>
              </a:rPr>
              <a:t>Making the Journey…</a:t>
            </a:r>
          </a:p>
        </p:txBody>
      </p:sp>
      <p:sp>
        <p:nvSpPr>
          <p:cNvPr id="16" name="TextBox 15">
            <a:extLst>
              <a:ext uri="{FF2B5EF4-FFF2-40B4-BE49-F238E27FC236}">
                <a16:creationId xmlns:a16="http://schemas.microsoft.com/office/drawing/2014/main" id="{54BEB45C-D797-4F15-861C-3E5F9F7DBE70}"/>
              </a:ext>
            </a:extLst>
          </p:cNvPr>
          <p:cNvSpPr txBox="1"/>
          <p:nvPr/>
        </p:nvSpPr>
        <p:spPr>
          <a:xfrm>
            <a:off x="898358" y="5401801"/>
            <a:ext cx="10363199" cy="1077218"/>
          </a:xfrm>
          <a:prstGeom prst="rect">
            <a:avLst/>
          </a:prstGeom>
          <a:noFill/>
        </p:spPr>
        <p:txBody>
          <a:bodyPr wrap="square" rtlCol="0">
            <a:spAutoFit/>
          </a:bodyPr>
          <a:lstStyle/>
          <a:p>
            <a:pPr algn="ctr"/>
            <a:r>
              <a:rPr lang="en-GB" sz="3200" b="1" dirty="0">
                <a:solidFill>
                  <a:schemeClr val="bg1"/>
                </a:solidFill>
                <a:latin typeface="Trebuchet MS" panose="020B0603020202020204" pitchFamily="34" charset="0"/>
                <a:cs typeface="Cavolini" panose="020B0502040204020203" pitchFamily="66" charset="0"/>
              </a:rPr>
              <a:t>Session 6</a:t>
            </a:r>
          </a:p>
          <a:p>
            <a:pPr algn="ctr"/>
            <a:r>
              <a:rPr lang="en-GB" sz="3200" dirty="0">
                <a:solidFill>
                  <a:schemeClr val="bg1"/>
                </a:solidFill>
                <a:latin typeface="Trebuchet MS" panose="020B0603020202020204" pitchFamily="34" charset="0"/>
                <a:cs typeface="Cavolini" panose="020B0502040204020203" pitchFamily="66" charset="0"/>
              </a:rPr>
              <a:t> Making the journey with the Evangelists</a:t>
            </a:r>
          </a:p>
        </p:txBody>
      </p:sp>
      <p:pic>
        <p:nvPicPr>
          <p:cNvPr id="18" name="Picture 17" descr="Logo&#10;&#10;Description automatically generated with medium confidence">
            <a:extLst>
              <a:ext uri="{FF2B5EF4-FFF2-40B4-BE49-F238E27FC236}">
                <a16:creationId xmlns:a16="http://schemas.microsoft.com/office/drawing/2014/main" id="{346D0A1F-593E-4778-8272-AB293CA778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114" y="112872"/>
            <a:ext cx="3590733" cy="646332"/>
          </a:xfrm>
          <a:prstGeom prst="rect">
            <a:avLst/>
          </a:prstGeom>
        </p:spPr>
      </p:pic>
    </p:spTree>
    <p:extLst>
      <p:ext uri="{BB962C8B-B14F-4D97-AF65-F5344CB8AC3E}">
        <p14:creationId xmlns:p14="http://schemas.microsoft.com/office/powerpoint/2010/main" val="3690025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4FC5D09-8AED-47C0-BAA4-CE64B080AFC7}"/>
              </a:ext>
            </a:extLst>
          </p:cNvPr>
          <p:cNvSpPr txBox="1"/>
          <p:nvPr/>
        </p:nvSpPr>
        <p:spPr>
          <a:xfrm>
            <a:off x="4187187" y="134148"/>
            <a:ext cx="7630258" cy="954107"/>
          </a:xfrm>
          <a:prstGeom prst="rect">
            <a:avLst/>
          </a:prstGeom>
          <a:noFill/>
        </p:spPr>
        <p:txBody>
          <a:bodyPr wrap="square" rtlCol="0">
            <a:spAutoFit/>
          </a:bodyPr>
          <a:lstStyle/>
          <a:p>
            <a:pPr algn="ctr"/>
            <a:r>
              <a:rPr lang="en-GB" sz="3600" b="1" dirty="0">
                <a:solidFill>
                  <a:srgbClr val="FFCC00"/>
                </a:solidFill>
                <a:latin typeface="Trebuchet MS" panose="020B0603020202020204" pitchFamily="34" charset="0"/>
              </a:rPr>
              <a:t>Opening Prayer</a:t>
            </a:r>
          </a:p>
          <a:p>
            <a:pPr algn="ctr"/>
            <a:r>
              <a:rPr lang="en-GB" sz="2000" b="1" dirty="0">
                <a:solidFill>
                  <a:srgbClr val="FFCC00"/>
                </a:solidFill>
                <a:latin typeface="Trebuchet MS" panose="020B0603020202020204" pitchFamily="34" charset="0"/>
              </a:rPr>
              <a:t> The Camino Prayer (adapted) </a:t>
            </a:r>
          </a:p>
        </p:txBody>
      </p:sp>
      <p:sp>
        <p:nvSpPr>
          <p:cNvPr id="7" name="TextBox 6">
            <a:extLst>
              <a:ext uri="{FF2B5EF4-FFF2-40B4-BE49-F238E27FC236}">
                <a16:creationId xmlns:a16="http://schemas.microsoft.com/office/drawing/2014/main" id="{D6588456-4E5E-4A74-9FDC-98C7AB373782}"/>
              </a:ext>
            </a:extLst>
          </p:cNvPr>
          <p:cNvSpPr txBox="1"/>
          <p:nvPr/>
        </p:nvSpPr>
        <p:spPr>
          <a:xfrm>
            <a:off x="4555957" y="1222403"/>
            <a:ext cx="7443537" cy="5663089"/>
          </a:xfrm>
          <a:prstGeom prst="rect">
            <a:avLst/>
          </a:prstGeom>
          <a:noFill/>
        </p:spPr>
        <p:txBody>
          <a:bodyPr wrap="square" rtlCol="0">
            <a:spAutoFit/>
          </a:bodyPr>
          <a:lstStyle/>
          <a:p>
            <a:pPr algn="ctr"/>
            <a:r>
              <a:rPr lang="en-GB" sz="2000" dirty="0">
                <a:solidFill>
                  <a:schemeClr val="bg1"/>
                </a:solidFill>
                <a:latin typeface="Trebuchet MS" panose="020B0603020202020204" pitchFamily="34" charset="0"/>
              </a:rPr>
              <a:t>O God, who brought your servant Abraham out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of the land of the Chaldeans,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protecting him in his wanderings,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who guided the Hebrew people across the desert,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we ask that you watch over us, your servants,</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 as we walk in the love of your name.</a:t>
            </a:r>
          </a:p>
          <a:p>
            <a:pPr algn="ctr"/>
            <a:r>
              <a:rPr lang="en-GB" sz="2000" dirty="0">
                <a:solidFill>
                  <a:schemeClr val="bg1"/>
                </a:solidFill>
                <a:latin typeface="Trebuchet MS" panose="020B0603020202020204" pitchFamily="34" charset="0"/>
              </a:rPr>
              <a:t>Be for us our companion on the journey,</a:t>
            </a:r>
          </a:p>
          <a:p>
            <a:pPr algn="ctr"/>
            <a:r>
              <a:rPr lang="en-GB" sz="2000" dirty="0">
                <a:solidFill>
                  <a:schemeClr val="bg1"/>
                </a:solidFill>
                <a:latin typeface="Trebuchet MS" panose="020B0603020202020204" pitchFamily="34" charset="0"/>
              </a:rPr>
              <a:t>Our guide at the crossroads, Our breath in our weariness,</a:t>
            </a:r>
          </a:p>
          <a:p>
            <a:pPr algn="ctr"/>
            <a:r>
              <a:rPr lang="en-GB" sz="2000" dirty="0">
                <a:solidFill>
                  <a:schemeClr val="bg1"/>
                </a:solidFill>
                <a:latin typeface="Trebuchet MS" panose="020B0603020202020204" pitchFamily="34" charset="0"/>
              </a:rPr>
              <a:t>Our protection in danger, our </a:t>
            </a:r>
            <a:r>
              <a:rPr lang="en-GB" sz="2000" dirty="0" err="1">
                <a:solidFill>
                  <a:schemeClr val="bg1"/>
                </a:solidFill>
                <a:latin typeface="Trebuchet MS" panose="020B0603020202020204" pitchFamily="34" charset="0"/>
              </a:rPr>
              <a:t>albergue</a:t>
            </a:r>
            <a:r>
              <a:rPr lang="en-GB" sz="2000" dirty="0">
                <a:solidFill>
                  <a:schemeClr val="bg1"/>
                </a:solidFill>
                <a:latin typeface="Trebuchet MS" panose="020B0603020202020204" pitchFamily="34" charset="0"/>
              </a:rPr>
              <a:t> on the Camino,</a:t>
            </a:r>
          </a:p>
          <a:p>
            <a:pPr algn="ctr"/>
            <a:r>
              <a:rPr lang="en-GB" sz="2000" dirty="0">
                <a:solidFill>
                  <a:schemeClr val="bg1"/>
                </a:solidFill>
                <a:latin typeface="Trebuchet MS" panose="020B0603020202020204" pitchFamily="34" charset="0"/>
              </a:rPr>
              <a:t>Our shade in the heat, Our light in the darkness,</a:t>
            </a:r>
          </a:p>
          <a:p>
            <a:pPr algn="ctr"/>
            <a:r>
              <a:rPr lang="en-GB" sz="2000" dirty="0">
                <a:solidFill>
                  <a:schemeClr val="bg1"/>
                </a:solidFill>
                <a:latin typeface="Trebuchet MS" panose="020B0603020202020204" pitchFamily="34" charset="0"/>
              </a:rPr>
              <a:t>Our consolation in our discouragements,</a:t>
            </a:r>
          </a:p>
          <a:p>
            <a:pPr algn="ctr"/>
            <a:r>
              <a:rPr lang="en-GB" sz="2000" dirty="0">
                <a:solidFill>
                  <a:schemeClr val="bg1"/>
                </a:solidFill>
                <a:latin typeface="Trebuchet MS" panose="020B0603020202020204" pitchFamily="34" charset="0"/>
              </a:rPr>
              <a:t>And our strength in our intentions.</a:t>
            </a:r>
          </a:p>
          <a:p>
            <a:pPr algn="ctr"/>
            <a:r>
              <a:rPr lang="en-GB" sz="2000" dirty="0">
                <a:solidFill>
                  <a:schemeClr val="bg1"/>
                </a:solidFill>
                <a:latin typeface="Trebuchet MS" panose="020B0603020202020204" pitchFamily="34" charset="0"/>
              </a:rPr>
              <a:t>So that with your guidance we may arrive safe and sound at the end of the road and enriched with grace and virtue we return safely to our homes filled with joy.</a:t>
            </a:r>
          </a:p>
          <a:p>
            <a:pPr algn="ctr"/>
            <a:r>
              <a:rPr lang="en-GB" sz="2000" dirty="0">
                <a:solidFill>
                  <a:schemeClr val="bg1"/>
                </a:solidFill>
                <a:latin typeface="Trebuchet MS" panose="020B0603020202020204" pitchFamily="34" charset="0"/>
              </a:rPr>
              <a:t>In the name of Jesus Christ our Lord, </a:t>
            </a:r>
            <a:r>
              <a:rPr lang="en-GB" sz="2000" b="1" dirty="0">
                <a:solidFill>
                  <a:schemeClr val="bg1"/>
                </a:solidFill>
                <a:latin typeface="Trebuchet MS" panose="020B0603020202020204" pitchFamily="34" charset="0"/>
              </a:rPr>
              <a:t>Amen. </a:t>
            </a:r>
            <a:br>
              <a:rPr lang="en-GB" sz="2000" dirty="0">
                <a:solidFill>
                  <a:schemeClr val="bg1"/>
                </a:solidFill>
                <a:latin typeface="Trebuchet MS" panose="020B0603020202020204" pitchFamily="34" charset="0"/>
              </a:rPr>
            </a:br>
            <a:r>
              <a:rPr lang="en-GB" sz="2000" dirty="0">
                <a:solidFill>
                  <a:schemeClr val="bg1"/>
                </a:solidFill>
                <a:latin typeface="Trebuchet MS" panose="020B0603020202020204" pitchFamily="34" charset="0"/>
              </a:rPr>
              <a:t>Apostle Santiago, </a:t>
            </a:r>
            <a:r>
              <a:rPr lang="en-GB" sz="2000" b="1" dirty="0">
                <a:solidFill>
                  <a:schemeClr val="bg1"/>
                </a:solidFill>
                <a:latin typeface="Trebuchet MS" panose="020B0603020202020204" pitchFamily="34" charset="0"/>
              </a:rPr>
              <a:t>pray for us</a:t>
            </a:r>
            <a:r>
              <a:rPr lang="en-GB" sz="2000" dirty="0">
                <a:solidFill>
                  <a:schemeClr val="bg1"/>
                </a:solidFill>
                <a:latin typeface="Trebuchet MS" panose="020B0603020202020204" pitchFamily="34" charset="0"/>
              </a:rPr>
              <a:t>. Santa Maria, </a:t>
            </a:r>
            <a:r>
              <a:rPr lang="en-GB" sz="2000" b="1" dirty="0">
                <a:solidFill>
                  <a:schemeClr val="bg1"/>
                </a:solidFill>
                <a:latin typeface="Trebuchet MS" panose="020B0603020202020204" pitchFamily="34" charset="0"/>
              </a:rPr>
              <a:t>pray for us.</a:t>
            </a:r>
          </a:p>
          <a:p>
            <a:endParaRPr lang="en-GB" sz="2200" dirty="0">
              <a:solidFill>
                <a:srgbClr val="FFCC00"/>
              </a:solidFill>
              <a:latin typeface="Trebuchet MS" panose="020B0603020202020204" pitchFamily="34" charset="0"/>
            </a:endParaRPr>
          </a:p>
        </p:txBody>
      </p:sp>
      <p:pic>
        <p:nvPicPr>
          <p:cNvPr id="3" name="Picture 2" descr="A picture containing grass, outdoor, building, stone&#10;&#10;Description automatically generated">
            <a:extLst>
              <a:ext uri="{FF2B5EF4-FFF2-40B4-BE49-F238E27FC236}">
                <a16:creationId xmlns:a16="http://schemas.microsoft.com/office/drawing/2014/main" id="{E0F863C5-8370-437F-831A-BD9F92E7B0A8}"/>
              </a:ext>
            </a:extLst>
          </p:cNvPr>
          <p:cNvPicPr>
            <a:picLocks noChangeAspect="1"/>
          </p:cNvPicPr>
          <p:nvPr/>
        </p:nvPicPr>
        <p:blipFill rotWithShape="1">
          <a:blip r:embed="rId2">
            <a:extLst>
              <a:ext uri="{28A0092B-C50C-407E-A947-70E740481C1C}">
                <a14:useLocalDpi xmlns:a14="http://schemas.microsoft.com/office/drawing/2010/main" val="0"/>
              </a:ext>
            </a:extLst>
          </a:blip>
          <a:srcRect l="3026"/>
          <a:stretch/>
        </p:blipFill>
        <p:spPr>
          <a:xfrm>
            <a:off x="0" y="0"/>
            <a:ext cx="4427621" cy="6858000"/>
          </a:xfrm>
          <a:prstGeom prst="flowChartDelay">
            <a:avLst/>
          </a:prstGeom>
        </p:spPr>
      </p:pic>
    </p:spTree>
    <p:extLst>
      <p:ext uri="{BB962C8B-B14F-4D97-AF65-F5344CB8AC3E}">
        <p14:creationId xmlns:p14="http://schemas.microsoft.com/office/powerpoint/2010/main" val="284867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road&#10;&#10;Description automatically generated with medium confidence">
            <a:extLst>
              <a:ext uri="{FF2B5EF4-FFF2-40B4-BE49-F238E27FC236}">
                <a16:creationId xmlns:a16="http://schemas.microsoft.com/office/drawing/2014/main" id="{5B1ABF0A-E007-45A8-BD24-822444CCD653}"/>
              </a:ext>
            </a:extLst>
          </p:cNvPr>
          <p:cNvPicPr>
            <a:picLocks noChangeAspect="1"/>
          </p:cNvPicPr>
          <p:nvPr/>
        </p:nvPicPr>
        <p:blipFill rotWithShape="1">
          <a:blip r:embed="rId3">
            <a:extLst>
              <a:ext uri="{28A0092B-C50C-407E-A947-70E740481C1C}">
                <a14:useLocalDpi xmlns:a14="http://schemas.microsoft.com/office/drawing/2010/main" val="0"/>
              </a:ext>
            </a:extLst>
          </a:blip>
          <a:srcRect t="8426"/>
          <a:stretch/>
        </p:blipFill>
        <p:spPr>
          <a:xfrm>
            <a:off x="0" y="0"/>
            <a:ext cx="12192000" cy="6858000"/>
          </a:xfrm>
          <a:prstGeom prst="rect">
            <a:avLst/>
          </a:prstGeom>
        </p:spPr>
      </p:pic>
      <p:sp>
        <p:nvSpPr>
          <p:cNvPr id="6" name="TextBox 5">
            <a:extLst>
              <a:ext uri="{FF2B5EF4-FFF2-40B4-BE49-F238E27FC236}">
                <a16:creationId xmlns:a16="http://schemas.microsoft.com/office/drawing/2014/main" id="{2EFDD393-E33F-451B-9907-485C95CA16FB}"/>
              </a:ext>
            </a:extLst>
          </p:cNvPr>
          <p:cNvSpPr txBox="1"/>
          <p:nvPr/>
        </p:nvSpPr>
        <p:spPr>
          <a:xfrm>
            <a:off x="512487"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Rucksack Prayer – Part 1</a:t>
            </a:r>
          </a:p>
        </p:txBody>
      </p:sp>
      <p:pic>
        <p:nvPicPr>
          <p:cNvPr id="7" name="Picture 6" descr="Icon&#10;&#10;Description automatically generated">
            <a:extLst>
              <a:ext uri="{FF2B5EF4-FFF2-40B4-BE49-F238E27FC236}">
                <a16:creationId xmlns:a16="http://schemas.microsoft.com/office/drawing/2014/main" id="{DF54549E-CE63-40A9-BFE9-4C05DC36BC4A}"/>
              </a:ext>
            </a:extLst>
          </p:cNvPr>
          <p:cNvPicPr>
            <a:picLocks noChangeAspect="1"/>
          </p:cNvPicPr>
          <p:nvPr/>
        </p:nvPicPr>
        <p:blipFill>
          <a:blip r:embed="rId4">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pic>
        <p:nvPicPr>
          <p:cNvPr id="8" name="Online Media 7" title="Rucksack prayer part one">
            <a:hlinkClick r:id="" action="ppaction://media"/>
            <a:extLst>
              <a:ext uri="{FF2B5EF4-FFF2-40B4-BE49-F238E27FC236}">
                <a16:creationId xmlns:a16="http://schemas.microsoft.com/office/drawing/2014/main" id="{72D44D4F-C0A4-4B58-A001-D43F64F81EAD}"/>
              </a:ext>
            </a:extLst>
          </p:cNvPr>
          <p:cNvPicPr>
            <a:picLocks noRot="1" noChangeAspect="1"/>
          </p:cNvPicPr>
          <p:nvPr>
            <a:videoFile r:link="rId1"/>
          </p:nvPr>
        </p:nvPicPr>
        <p:blipFill>
          <a:blip r:embed="rId5"/>
          <a:stretch>
            <a:fillRect/>
          </a:stretch>
        </p:blipFill>
        <p:spPr>
          <a:xfrm>
            <a:off x="2157665" y="3873344"/>
            <a:ext cx="4744566" cy="2680680"/>
          </a:xfrm>
          <a:prstGeom prst="rect">
            <a:avLst/>
          </a:prstGeom>
        </p:spPr>
      </p:pic>
    </p:spTree>
    <p:extLst>
      <p:ext uri="{BB962C8B-B14F-4D97-AF65-F5344CB8AC3E}">
        <p14:creationId xmlns:p14="http://schemas.microsoft.com/office/powerpoint/2010/main" val="114195652"/>
      </p:ext>
    </p:extLst>
  </p:cSld>
  <p:clrMapOvr>
    <a:masterClrMapping/>
  </p:clrMapOvr>
  <p:timing>
    <p:tnLst>
      <p:par>
        <p:cTn id="1" dur="indefinite" restart="never" nodeType="tmRoot">
          <p:childTnLst>
            <p:video>
              <p:cMediaNode vol="80000">
                <p:cTn id="2" fill="hold" display="0">
                  <p:stCondLst>
                    <p:cond delay="indefinite"/>
                  </p:stCondLst>
                </p:cTn>
                <p:tgtEl>
                  <p:spTgt spid="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flag with a star on it&#10;&#10;Description automatically generated with low confidence">
            <a:extLst>
              <a:ext uri="{FF2B5EF4-FFF2-40B4-BE49-F238E27FC236}">
                <a16:creationId xmlns:a16="http://schemas.microsoft.com/office/drawing/2014/main" id="{67D5ECDB-72A5-43E4-8179-70837EFCD902}"/>
              </a:ext>
            </a:extLst>
          </p:cNvPr>
          <p:cNvPicPr>
            <a:picLocks noChangeAspect="1"/>
          </p:cNvPicPr>
          <p:nvPr/>
        </p:nvPicPr>
        <p:blipFill rotWithShape="1">
          <a:blip r:embed="rId3">
            <a:extLst>
              <a:ext uri="{28A0092B-C50C-407E-A947-70E740481C1C}">
                <a14:useLocalDpi xmlns:a14="http://schemas.microsoft.com/office/drawing/2010/main" val="0"/>
              </a:ext>
            </a:extLst>
          </a:blip>
          <a:srcRect r="14458" b="8056"/>
          <a:stretch/>
        </p:blipFill>
        <p:spPr>
          <a:xfrm>
            <a:off x="-1" y="-1"/>
            <a:ext cx="12192001" cy="6858001"/>
          </a:xfrm>
          <a:prstGeom prst="rect">
            <a:avLst/>
          </a:prstGeom>
        </p:spPr>
      </p:pic>
      <p:sp>
        <p:nvSpPr>
          <p:cNvPr id="6" name="TextBox 5">
            <a:extLst>
              <a:ext uri="{FF2B5EF4-FFF2-40B4-BE49-F238E27FC236}">
                <a16:creationId xmlns:a16="http://schemas.microsoft.com/office/drawing/2014/main" id="{45B621DE-1A9E-431D-BE03-A1419DD71A77}"/>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003DA8"/>
                </a:solidFill>
                <a:latin typeface="Trebuchet MS" panose="020B0603020202020204" pitchFamily="34" charset="0"/>
              </a:rPr>
              <a:t>A Journey with…</a:t>
            </a:r>
          </a:p>
        </p:txBody>
      </p:sp>
      <p:sp>
        <p:nvSpPr>
          <p:cNvPr id="5" name="TextBox 4">
            <a:extLst>
              <a:ext uri="{FF2B5EF4-FFF2-40B4-BE49-F238E27FC236}">
                <a16:creationId xmlns:a16="http://schemas.microsoft.com/office/drawing/2014/main" id="{E375734D-8399-4164-84E5-C727E6D3D649}"/>
              </a:ext>
            </a:extLst>
          </p:cNvPr>
          <p:cNvSpPr txBox="1"/>
          <p:nvPr/>
        </p:nvSpPr>
        <p:spPr>
          <a:xfrm>
            <a:off x="883451" y="2534659"/>
            <a:ext cx="4202354"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Intro video here</a:t>
            </a:r>
            <a:endParaRPr lang="en-GB" b="1" dirty="0"/>
          </a:p>
        </p:txBody>
      </p:sp>
      <p:pic>
        <p:nvPicPr>
          <p:cNvPr id="2" name="Online Media 1" title="Making the journey with the Evangelists">
            <a:hlinkClick r:id="" action="ppaction://media"/>
            <a:extLst>
              <a:ext uri="{FF2B5EF4-FFF2-40B4-BE49-F238E27FC236}">
                <a16:creationId xmlns:a16="http://schemas.microsoft.com/office/drawing/2014/main" id="{79603AB2-A8E0-4988-8850-D03DCBC560BF}"/>
              </a:ext>
            </a:extLst>
          </p:cNvPr>
          <p:cNvPicPr>
            <a:picLocks noRot="1" noChangeAspect="1"/>
          </p:cNvPicPr>
          <p:nvPr>
            <a:videoFile r:link="rId1"/>
          </p:nvPr>
        </p:nvPicPr>
        <p:blipFill>
          <a:blip r:embed="rId4"/>
          <a:stretch>
            <a:fillRect/>
          </a:stretch>
        </p:blipFill>
        <p:spPr>
          <a:xfrm>
            <a:off x="447953" y="1855304"/>
            <a:ext cx="4906714" cy="3127513"/>
          </a:xfrm>
          <a:prstGeom prst="rect">
            <a:avLst/>
          </a:prstGeom>
        </p:spPr>
      </p:pic>
    </p:spTree>
    <p:extLst>
      <p:ext uri="{BB962C8B-B14F-4D97-AF65-F5344CB8AC3E}">
        <p14:creationId xmlns:p14="http://schemas.microsoft.com/office/powerpoint/2010/main" val="247823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E252B"/>
        </a:solidFill>
        <a:effectLst/>
      </p:bgPr>
    </p:bg>
    <p:spTree>
      <p:nvGrpSpPr>
        <p:cNvPr id="1" name=""/>
        <p:cNvGrpSpPr/>
        <p:nvPr/>
      </p:nvGrpSpPr>
      <p:grpSpPr>
        <a:xfrm>
          <a:off x="0" y="0"/>
          <a:ext cx="0" cy="0"/>
          <a:chOff x="0" y="0"/>
          <a:chExt cx="0" cy="0"/>
        </a:xfrm>
      </p:grpSpPr>
      <p:pic>
        <p:nvPicPr>
          <p:cNvPr id="13" name="Content Placeholder 12" descr="Text&#10;&#10;Description automatically generated with low confidence">
            <a:extLst>
              <a:ext uri="{FF2B5EF4-FFF2-40B4-BE49-F238E27FC236}">
                <a16:creationId xmlns:a16="http://schemas.microsoft.com/office/drawing/2014/main" id="{C9270646-37A6-4CE3-87EB-5479DE07BAF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5811" r="27226"/>
          <a:stretch/>
        </p:blipFill>
        <p:spPr>
          <a:xfrm>
            <a:off x="1" y="4281823"/>
            <a:ext cx="4423144" cy="2598068"/>
          </a:xfrm>
        </p:spPr>
      </p:pic>
      <p:sp>
        <p:nvSpPr>
          <p:cNvPr id="14" name="TextBox 13">
            <a:extLst>
              <a:ext uri="{FF2B5EF4-FFF2-40B4-BE49-F238E27FC236}">
                <a16:creationId xmlns:a16="http://schemas.microsoft.com/office/drawing/2014/main" id="{02FE8839-9388-4B00-83EA-13028E51FA68}"/>
              </a:ext>
            </a:extLst>
          </p:cNvPr>
          <p:cNvSpPr txBox="1"/>
          <p:nvPr/>
        </p:nvSpPr>
        <p:spPr>
          <a:xfrm>
            <a:off x="319278" y="61571"/>
            <a:ext cx="7630258" cy="523220"/>
          </a:xfrm>
          <a:prstGeom prst="rect">
            <a:avLst/>
          </a:prstGeom>
          <a:noFill/>
        </p:spPr>
        <p:txBody>
          <a:bodyPr wrap="square" rtlCol="0">
            <a:spAutoFit/>
          </a:bodyPr>
          <a:lstStyle/>
          <a:p>
            <a:r>
              <a:rPr lang="en-GB" sz="2800" b="1" dirty="0">
                <a:solidFill>
                  <a:schemeClr val="bg1"/>
                </a:solidFill>
                <a:latin typeface="Trebuchet MS" panose="020B0603020202020204" pitchFamily="34" charset="0"/>
              </a:rPr>
              <a:t>Scripture Reading - </a:t>
            </a:r>
          </a:p>
        </p:txBody>
      </p:sp>
      <p:pic>
        <p:nvPicPr>
          <p:cNvPr id="15" name="Picture 14" descr="Icon&#10;&#10;Description automatically generated">
            <a:extLst>
              <a:ext uri="{FF2B5EF4-FFF2-40B4-BE49-F238E27FC236}">
                <a16:creationId xmlns:a16="http://schemas.microsoft.com/office/drawing/2014/main" id="{FD3AC81B-283A-40B3-819C-5D7787CBA393}"/>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10411327" y="5229726"/>
            <a:ext cx="1483895" cy="1483895"/>
          </a:xfrm>
          <a:prstGeom prst="rect">
            <a:avLst/>
          </a:prstGeom>
        </p:spPr>
      </p:pic>
      <p:sp>
        <p:nvSpPr>
          <p:cNvPr id="5" name="TextBox 4">
            <a:extLst>
              <a:ext uri="{FF2B5EF4-FFF2-40B4-BE49-F238E27FC236}">
                <a16:creationId xmlns:a16="http://schemas.microsoft.com/office/drawing/2014/main" id="{D88BB220-C9BD-48BE-A9CE-2F43C5F005AC}"/>
              </a:ext>
            </a:extLst>
          </p:cNvPr>
          <p:cNvSpPr txBox="1"/>
          <p:nvPr/>
        </p:nvSpPr>
        <p:spPr>
          <a:xfrm>
            <a:off x="1" y="584791"/>
            <a:ext cx="12078586" cy="4247317"/>
          </a:xfrm>
          <a:prstGeom prst="rect">
            <a:avLst/>
          </a:prstGeom>
          <a:noFill/>
        </p:spPr>
        <p:txBody>
          <a:bodyPr wrap="square">
            <a:spAutoFit/>
          </a:bodyPr>
          <a:lstStyle/>
          <a:p>
            <a:pPr algn="ctr"/>
            <a:r>
              <a:rPr lang="en-GB" b="1" dirty="0">
                <a:solidFill>
                  <a:schemeClr val="bg1"/>
                </a:solidFill>
              </a:rPr>
              <a:t>In the beginning was the Word, and the Word was with God, and the Word was God. This one was in the beginning with God.  All things came into being through him, and apart from him not one thing came into being that has come into being.  In him was life, and the life was the light of humanity. And the light shines in the darkness, and the darkness did not overcome it.</a:t>
            </a:r>
          </a:p>
          <a:p>
            <a:pPr algn="ctr"/>
            <a:endParaRPr lang="en-GB" b="1" dirty="0">
              <a:solidFill>
                <a:schemeClr val="bg1"/>
              </a:solidFill>
            </a:endParaRPr>
          </a:p>
          <a:p>
            <a:pPr algn="ctr"/>
            <a:r>
              <a:rPr lang="en-GB" b="1" dirty="0">
                <a:solidFill>
                  <a:schemeClr val="bg1"/>
                </a:solidFill>
              </a:rPr>
              <a:t> A man came, sent from God, whose name was John.  This one came for a witness, in order that he could testify about the light, so that all would believe through him. That one was not the light, but came in order that he could testify about the light. The true light, who gives light to every person, was coming into the world. He was in the world, and the world came into being through him, and the world did not recognize him.  He came to his own things, and his own people did not receive him.  But as many as received him—to those who believe in his name—he gave to them authority to become children of God,  who were born not of blood, nor of the will of the flesh, nor of the will of a husband, but of God.</a:t>
            </a:r>
          </a:p>
          <a:p>
            <a:pPr algn="ctr"/>
            <a:endParaRPr lang="en-GB" b="1" dirty="0">
              <a:solidFill>
                <a:schemeClr val="bg1"/>
              </a:solidFill>
            </a:endParaRPr>
          </a:p>
          <a:p>
            <a:pPr algn="ctr"/>
            <a:r>
              <a:rPr lang="en-GB" b="1" dirty="0">
                <a:solidFill>
                  <a:schemeClr val="bg1"/>
                </a:solidFill>
              </a:rPr>
              <a:t> And the Word became flesh and took up residence among us, and we saw his glory, glory as of the one and only from the Father, full of grace and truth. John testified about him and cried out, saying, “This one was he about whom I said, ‘The one who comes after me is ahead of me, because he existed before me.’”  For from his fullness we have all received, and grace after grace. For the law was given through Moses; grace and truth came about through Jesus Christ.</a:t>
            </a:r>
          </a:p>
        </p:txBody>
      </p:sp>
    </p:spTree>
    <p:extLst>
      <p:ext uri="{BB962C8B-B14F-4D97-AF65-F5344CB8AC3E}">
        <p14:creationId xmlns:p14="http://schemas.microsoft.com/office/powerpoint/2010/main" val="206505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B643E-A1B5-4727-A3A1-D625CE6D66F9}"/>
              </a:ext>
            </a:extLst>
          </p:cNvPr>
          <p:cNvSpPr>
            <a:spLocks noGrp="1"/>
          </p:cNvSpPr>
          <p:nvPr>
            <p:ph type="title"/>
          </p:nvPr>
        </p:nvSpPr>
        <p:spPr/>
        <p:txBody>
          <a:bodyPr/>
          <a:lstStyle/>
          <a:p>
            <a:endParaRPr lang="en-GB"/>
          </a:p>
        </p:txBody>
      </p:sp>
      <p:pic>
        <p:nvPicPr>
          <p:cNvPr id="5" name="Content Placeholder 4" descr="Diagram&#10;&#10;Description automatically generated">
            <a:extLst>
              <a:ext uri="{FF2B5EF4-FFF2-40B4-BE49-F238E27FC236}">
                <a16:creationId xmlns:a16="http://schemas.microsoft.com/office/drawing/2014/main" id="{C70156C5-DD2A-4929-8BEA-1A0BD73F071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537"/>
          <a:stretch/>
        </p:blipFill>
        <p:spPr>
          <a:xfrm>
            <a:off x="0" y="0"/>
            <a:ext cx="12192000" cy="6858000"/>
          </a:xfrm>
        </p:spPr>
      </p:pic>
      <p:sp>
        <p:nvSpPr>
          <p:cNvPr id="11" name="TextBox 10">
            <a:extLst>
              <a:ext uri="{FF2B5EF4-FFF2-40B4-BE49-F238E27FC236}">
                <a16:creationId xmlns:a16="http://schemas.microsoft.com/office/drawing/2014/main" id="{FF4C1B9B-83E8-4B4D-BC9A-8C1CA8017257}"/>
              </a:ext>
            </a:extLst>
          </p:cNvPr>
          <p:cNvSpPr txBox="1"/>
          <p:nvPr/>
        </p:nvSpPr>
        <p:spPr>
          <a:xfrm>
            <a:off x="5199017" y="802413"/>
            <a:ext cx="6609806" cy="4339650"/>
          </a:xfrm>
          <a:prstGeom prst="rect">
            <a:avLst/>
          </a:prstGeom>
          <a:noFill/>
        </p:spPr>
        <p:txBody>
          <a:bodyPr wrap="square" rtlCol="0">
            <a:spAutoFit/>
          </a:bodyPr>
          <a:lstStyle/>
          <a:p>
            <a:pPr algn="ctr"/>
            <a:r>
              <a:rPr lang="en-GB" sz="3600" b="1" dirty="0">
                <a:solidFill>
                  <a:srgbClr val="04659B"/>
                </a:solidFill>
                <a:latin typeface="Trebuchet MS" panose="020B0603020202020204" pitchFamily="34" charset="0"/>
              </a:rPr>
              <a:t>From what you have heard so far…</a:t>
            </a:r>
          </a:p>
          <a:p>
            <a:pPr algn="ctr"/>
            <a:endParaRPr lang="en-GB" sz="3600" b="1" dirty="0">
              <a:solidFill>
                <a:srgbClr val="04659B"/>
              </a:solidFill>
              <a:latin typeface="Trebuchet MS" panose="020B0603020202020204" pitchFamily="34" charset="0"/>
            </a:endParaRPr>
          </a:p>
          <a:p>
            <a:pPr algn="ctr"/>
            <a:r>
              <a:rPr lang="en-GB" sz="3600" b="1" dirty="0">
                <a:solidFill>
                  <a:srgbClr val="04659B"/>
                </a:solidFill>
                <a:latin typeface="Trebuchet MS" panose="020B0603020202020204" pitchFamily="34" charset="0"/>
              </a:rPr>
              <a:t> …what are your Initial thoughts, reactions, questions that come to mind?</a:t>
            </a:r>
          </a:p>
          <a:p>
            <a:pPr algn="ctr"/>
            <a:endParaRPr lang="en-GB" sz="3600" b="1" dirty="0">
              <a:solidFill>
                <a:srgbClr val="04659B"/>
              </a:solidFill>
              <a:latin typeface="Trebuchet MS" panose="020B0603020202020204" pitchFamily="34" charset="0"/>
            </a:endParaRPr>
          </a:p>
          <a:p>
            <a:pPr algn="ctr"/>
            <a:r>
              <a:rPr lang="en-GB" sz="2400" dirty="0">
                <a:solidFill>
                  <a:srgbClr val="04659B"/>
                </a:solidFill>
                <a:latin typeface="Trebuchet MS" panose="020B0603020202020204" pitchFamily="34" charset="0"/>
              </a:rPr>
              <a:t>We can discuss these later…</a:t>
            </a:r>
            <a:endParaRPr lang="en-GB" sz="2000" dirty="0">
              <a:solidFill>
                <a:srgbClr val="04659B"/>
              </a:solidFill>
              <a:latin typeface="Trebuchet MS" panose="020B0603020202020204" pitchFamily="34" charset="0"/>
            </a:endParaRPr>
          </a:p>
        </p:txBody>
      </p:sp>
      <p:pic>
        <p:nvPicPr>
          <p:cNvPr id="8" name="Picture 7" descr="Logo, icon&#10;&#10;Description automatically generated">
            <a:extLst>
              <a:ext uri="{FF2B5EF4-FFF2-40B4-BE49-F238E27FC236}">
                <a16:creationId xmlns:a16="http://schemas.microsoft.com/office/drawing/2014/main" id="{889592AC-8D86-4359-9E06-68837B566A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741" y="5220789"/>
            <a:ext cx="1420368" cy="1432560"/>
          </a:xfrm>
          <a:prstGeom prst="rect">
            <a:avLst/>
          </a:prstGeom>
        </p:spPr>
      </p:pic>
    </p:spTree>
    <p:extLst>
      <p:ext uri="{BB962C8B-B14F-4D97-AF65-F5344CB8AC3E}">
        <p14:creationId xmlns:p14="http://schemas.microsoft.com/office/powerpoint/2010/main" val="212553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Main Input</a:t>
            </a:r>
          </a:p>
        </p:txBody>
      </p:sp>
      <p:sp>
        <p:nvSpPr>
          <p:cNvPr id="7" name="TextBox 6">
            <a:extLst>
              <a:ext uri="{FF2B5EF4-FFF2-40B4-BE49-F238E27FC236}">
                <a16:creationId xmlns:a16="http://schemas.microsoft.com/office/drawing/2014/main" id="{E3664420-F848-4CB4-82A1-29769EACD09B}"/>
              </a:ext>
            </a:extLst>
          </p:cNvPr>
          <p:cNvSpPr txBox="1"/>
          <p:nvPr/>
        </p:nvSpPr>
        <p:spPr>
          <a:xfrm>
            <a:off x="2036354" y="5774249"/>
            <a:ext cx="9258148" cy="369332"/>
          </a:xfrm>
          <a:prstGeom prst="rect">
            <a:avLst/>
          </a:prstGeom>
          <a:noFill/>
        </p:spPr>
        <p:txBody>
          <a:bodyPr wrap="square">
            <a:spAutoFit/>
          </a:bodyPr>
          <a:lstStyle/>
          <a:p>
            <a:pPr algn="ctr"/>
            <a:r>
              <a:rPr lang="en-GB" dirty="0">
                <a:solidFill>
                  <a:schemeClr val="bg1"/>
                </a:solidFill>
                <a:latin typeface="Trebuchet MS" panose="020B0603020202020204" pitchFamily="34" charset="0"/>
              </a:rPr>
              <a:t>Scripture</a:t>
            </a:r>
            <a:endParaRPr lang="en-GB" b="1" dirty="0"/>
          </a:p>
        </p:txBody>
      </p:sp>
      <p:pic>
        <p:nvPicPr>
          <p:cNvPr id="3" name="Online Media 2" title="Bishop Barron on Effective Evangelization">
            <a:hlinkClick r:id="" action="ppaction://media"/>
            <a:extLst>
              <a:ext uri="{FF2B5EF4-FFF2-40B4-BE49-F238E27FC236}">
                <a16:creationId xmlns:a16="http://schemas.microsoft.com/office/drawing/2014/main" id="{BFC960E5-35E7-4407-887C-F6FD68AA367E}"/>
              </a:ext>
            </a:extLst>
          </p:cNvPr>
          <p:cNvPicPr>
            <a:picLocks noRot="1" noChangeAspect="1"/>
          </p:cNvPicPr>
          <p:nvPr>
            <a:videoFile r:link="rId1"/>
          </p:nvPr>
        </p:nvPicPr>
        <p:blipFill>
          <a:blip r:embed="rId4"/>
          <a:stretch>
            <a:fillRect/>
          </a:stretch>
        </p:blipFill>
        <p:spPr>
          <a:xfrm>
            <a:off x="2174237" y="1351722"/>
            <a:ext cx="7552566" cy="4267200"/>
          </a:xfrm>
          <a:prstGeom prst="rect">
            <a:avLst/>
          </a:prstGeom>
        </p:spPr>
      </p:pic>
    </p:spTree>
    <p:extLst>
      <p:ext uri="{BB962C8B-B14F-4D97-AF65-F5344CB8AC3E}">
        <p14:creationId xmlns:p14="http://schemas.microsoft.com/office/powerpoint/2010/main" val="120306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1A87EB73-69C1-44C2-B41D-8D4A61D3935B}"/>
              </a:ext>
            </a:extLst>
          </p:cNvPr>
          <p:cNvPicPr>
            <a:picLocks noChangeAspect="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tretch>
            <a:fillRect/>
          </a:stretch>
        </p:blipFill>
        <p:spPr>
          <a:xfrm>
            <a:off x="336885" y="5213684"/>
            <a:ext cx="1483895" cy="1483895"/>
          </a:xfrm>
          <a:prstGeom prst="rect">
            <a:avLst/>
          </a:prstGeom>
        </p:spPr>
      </p:pic>
      <p:sp>
        <p:nvSpPr>
          <p:cNvPr id="6" name="TextBox 5">
            <a:extLst>
              <a:ext uri="{FF2B5EF4-FFF2-40B4-BE49-F238E27FC236}">
                <a16:creationId xmlns:a16="http://schemas.microsoft.com/office/drawing/2014/main" id="{2FFB6BA3-3341-4160-87D9-8D02A76F01B9}"/>
              </a:ext>
            </a:extLst>
          </p:cNvPr>
          <p:cNvSpPr txBox="1"/>
          <p:nvPr/>
        </p:nvSpPr>
        <p:spPr>
          <a:xfrm>
            <a:off x="616990" y="262485"/>
            <a:ext cx="7630258" cy="646331"/>
          </a:xfrm>
          <a:prstGeom prst="rect">
            <a:avLst/>
          </a:prstGeom>
          <a:noFill/>
        </p:spPr>
        <p:txBody>
          <a:bodyPr wrap="square" rtlCol="0">
            <a:spAutoFit/>
          </a:bodyPr>
          <a:lstStyle/>
          <a:p>
            <a:r>
              <a:rPr lang="en-GB" sz="3600" b="1" dirty="0">
                <a:solidFill>
                  <a:srgbClr val="FFCC00"/>
                </a:solidFill>
                <a:latin typeface="Trebuchet MS" panose="020B0603020202020204" pitchFamily="34" charset="0"/>
              </a:rPr>
              <a:t>Reflection</a:t>
            </a:r>
          </a:p>
        </p:txBody>
      </p:sp>
      <p:pic>
        <p:nvPicPr>
          <p:cNvPr id="2" name="Online Media 1" title="My King Forever + Great Are You Lord - Josh Baldwin | Moment">
            <a:hlinkClick r:id="" action="ppaction://media"/>
            <a:extLst>
              <a:ext uri="{FF2B5EF4-FFF2-40B4-BE49-F238E27FC236}">
                <a16:creationId xmlns:a16="http://schemas.microsoft.com/office/drawing/2014/main" id="{FCB976FB-D85F-47C0-BC34-9DD1663F78D7}"/>
              </a:ext>
            </a:extLst>
          </p:cNvPr>
          <p:cNvPicPr>
            <a:picLocks noRot="1" noChangeAspect="1"/>
          </p:cNvPicPr>
          <p:nvPr>
            <a:videoFile r:link="rId1"/>
          </p:nvPr>
        </p:nvPicPr>
        <p:blipFill>
          <a:blip r:embed="rId4"/>
          <a:stretch>
            <a:fillRect/>
          </a:stretch>
        </p:blipFill>
        <p:spPr>
          <a:xfrm>
            <a:off x="2107447" y="1175467"/>
            <a:ext cx="7977105" cy="4507065"/>
          </a:xfrm>
          <a:prstGeom prst="rect">
            <a:avLst/>
          </a:prstGeom>
        </p:spPr>
      </p:pic>
    </p:spTree>
    <p:extLst>
      <p:ext uri="{BB962C8B-B14F-4D97-AF65-F5344CB8AC3E}">
        <p14:creationId xmlns:p14="http://schemas.microsoft.com/office/powerpoint/2010/main" val="181633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3232</TotalTime>
  <Words>1420</Words>
  <Application>Microsoft Office PowerPoint</Application>
  <PresentationFormat>Widescreen</PresentationFormat>
  <Paragraphs>109</Paragraphs>
  <Slides>21</Slides>
  <Notes>0</Notes>
  <HiddenSlides>0</HiddenSlides>
  <MMClips>8</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36</cp:revision>
  <dcterms:created xsi:type="dcterms:W3CDTF">2021-03-09T17:12:56Z</dcterms:created>
  <dcterms:modified xsi:type="dcterms:W3CDTF">2021-10-04T14:41:42Z</dcterms:modified>
</cp:coreProperties>
</file>