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257" r:id="rId6"/>
    <p:sldId id="315" r:id="rId7"/>
    <p:sldId id="303" r:id="rId8"/>
    <p:sldId id="304" r:id="rId9"/>
    <p:sldId id="302" r:id="rId10"/>
    <p:sldId id="305" r:id="rId11"/>
    <p:sldId id="306" r:id="rId12"/>
    <p:sldId id="307" r:id="rId13"/>
    <p:sldId id="308" r:id="rId14"/>
    <p:sldId id="309" r:id="rId15"/>
    <p:sldId id="301" r:id="rId16"/>
    <p:sldId id="310" r:id="rId17"/>
    <p:sldId id="297" r:id="rId18"/>
    <p:sldId id="311" r:id="rId19"/>
    <p:sldId id="312" r:id="rId20"/>
    <p:sldId id="313"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VD3rId4RUXc?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mTBud-9Vlzo?feature=oembed" TargetMode="External"/><Relationship Id="rId5" Type="http://schemas.openxmlformats.org/officeDocument/2006/relationships/image" Target="../media/image17.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a6LC8cu03Ig?feature=oembed" TargetMode="Externa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WojUwy4rVw4?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9MBW1SBQuA8?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LISbMRp0Y64?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46107" y="4957987"/>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7</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Early Church –</a:t>
            </a:r>
          </a:p>
          <a:p>
            <a:pPr algn="ctr"/>
            <a:r>
              <a:rPr lang="en-GB" sz="3200" dirty="0">
                <a:solidFill>
                  <a:schemeClr val="bg1"/>
                </a:solidFill>
                <a:latin typeface="Trebuchet MS" panose="020B0603020202020204" pitchFamily="34" charset="0"/>
                <a:cs typeface="Cavolini" panose="020B0502040204020203" pitchFamily="66" charset="0"/>
              </a:rPr>
              <a:t> St. Paul and New Testament</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pic>
        <p:nvPicPr>
          <p:cNvPr id="2" name="Online Media 1" title="Dez's Story // Scotland">
            <a:hlinkClick r:id="" action="ppaction://media"/>
            <a:extLst>
              <a:ext uri="{FF2B5EF4-FFF2-40B4-BE49-F238E27FC236}">
                <a16:creationId xmlns:a16="http://schemas.microsoft.com/office/drawing/2014/main" id="{2C907144-239A-4D1D-A194-0ED7AF3A7327}"/>
              </a:ext>
            </a:extLst>
          </p:cNvPr>
          <p:cNvPicPr>
            <a:picLocks noRot="1" noChangeAspect="1"/>
          </p:cNvPicPr>
          <p:nvPr>
            <a:videoFile r:link="rId1"/>
          </p:nvPr>
        </p:nvPicPr>
        <p:blipFill>
          <a:blip r:embed="rId4"/>
          <a:stretch>
            <a:fillRect/>
          </a:stretch>
        </p:blipFill>
        <p:spPr>
          <a:xfrm>
            <a:off x="2801433" y="1112958"/>
            <a:ext cx="7719568" cy="4361556"/>
          </a:xfrm>
          <a:prstGeom prst="rect">
            <a:avLst/>
          </a:prstGeom>
        </p:spPr>
      </p:pic>
      <p:sp>
        <p:nvSpPr>
          <p:cNvPr id="7" name="TextBox 6">
            <a:extLst>
              <a:ext uri="{FF2B5EF4-FFF2-40B4-BE49-F238E27FC236}">
                <a16:creationId xmlns:a16="http://schemas.microsoft.com/office/drawing/2014/main" id="{B58F585B-7780-4F73-853A-588ED2FCFFBF}"/>
              </a:ext>
            </a:extLst>
          </p:cNvPr>
          <p:cNvSpPr txBox="1"/>
          <p:nvPr/>
        </p:nvSpPr>
        <p:spPr>
          <a:xfrm>
            <a:off x="1820780" y="5678656"/>
            <a:ext cx="9680875" cy="646331"/>
          </a:xfrm>
          <a:prstGeom prst="rect">
            <a:avLst/>
          </a:prstGeom>
          <a:noFill/>
        </p:spPr>
        <p:txBody>
          <a:bodyPr wrap="square">
            <a:spAutoFit/>
          </a:bodyPr>
          <a:lstStyle/>
          <a:p>
            <a:pPr algn="ctr"/>
            <a:r>
              <a:rPr lang="en-GB" dirty="0">
                <a:solidFill>
                  <a:schemeClr val="bg1"/>
                </a:solidFill>
                <a:latin typeface="Trebuchet MS" panose="020B0603020202020204" pitchFamily="34" charset="0"/>
              </a:rPr>
              <a:t>Watch Dez's story of overcoming drug addiction and how his life has changed</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 since finding faith </a:t>
            </a:r>
          </a:p>
        </p:txBody>
      </p:sp>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367278" y="1206459"/>
            <a:ext cx="11457444" cy="2800767"/>
          </a:xfrm>
          <a:prstGeom prst="rect">
            <a:avLst/>
          </a:prstGeom>
          <a:noFill/>
        </p:spPr>
        <p:txBody>
          <a:bodyPr wrap="square">
            <a:spAutoFit/>
          </a:bodyPr>
          <a:lstStyle/>
          <a:p>
            <a:pPr>
              <a:tabLst>
                <a:tab pos="4479925" algn="l"/>
              </a:tabLst>
            </a:pPr>
            <a:r>
              <a:rPr lang="en-GB" sz="1600" dirty="0">
                <a:latin typeface="Trebuchet MS" panose="020B0603020202020204" pitchFamily="34" charset="0"/>
              </a:rPr>
              <a:t>It is in the Church, in communion with all the baptized, that the Christian </a:t>
            </a:r>
            <a:r>
              <a:rPr lang="en-GB" sz="1600" dirty="0" err="1">
                <a:latin typeface="Trebuchet MS" panose="020B0603020202020204" pitchFamily="34" charset="0"/>
              </a:rPr>
              <a:t>fulfills</a:t>
            </a:r>
            <a:r>
              <a:rPr lang="en-GB" sz="1600" dirty="0">
                <a:latin typeface="Trebuchet MS" panose="020B0603020202020204" pitchFamily="34" charset="0"/>
              </a:rPr>
              <a:t> his vocation. From the Church he receives the Word of God containing the teachings of "the law of Christ." From the Church he receives the grace of the sacraments that sustains him on the "way." From the Church he learns the example of holiness and recognizes its model and source in the all-holy Virgin Mary; he discerns it in the authentic witness of those who live it; he discovers it in the spiritual tradition and long history of the saints who have gone before him and whom the liturgy celebrates in the rhythms of the </a:t>
            </a:r>
            <a:r>
              <a:rPr lang="en-GB" sz="1600" dirty="0" err="1">
                <a:latin typeface="Trebuchet MS" panose="020B0603020202020204" pitchFamily="34" charset="0"/>
              </a:rPr>
              <a:t>sanctoral</a:t>
            </a:r>
            <a:r>
              <a:rPr lang="en-GB" sz="1600" dirty="0">
                <a:latin typeface="Trebuchet MS" panose="020B0603020202020204" pitchFamily="34" charset="0"/>
              </a:rPr>
              <a:t> cycle.</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The moral life is spiritual worship. We "present (our) bodies as a living sacrifice, holy and acceptable to God," within the Body of Christ that we form and in communion with the offering of his Eucharist. In the liturgy and the celebration of the sacraments, prayer and teaching are conjoined with the grace of Christ to enlighten and nourish Christian activity. As does the whole of the Christian life, the moral life finds its source and summit in the Eucharistic sacrifice.</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424358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Why do Catholics use Scripture and Tradition? </a:t>
            </a:r>
          </a:p>
        </p:txBody>
      </p:sp>
      <p:pic>
        <p:nvPicPr>
          <p:cNvPr id="4" name="Online Media 3" title="Why Catholics Use Scripture and Tradition">
            <a:hlinkClick r:id="" action="ppaction://media"/>
            <a:extLst>
              <a:ext uri="{FF2B5EF4-FFF2-40B4-BE49-F238E27FC236}">
                <a16:creationId xmlns:a16="http://schemas.microsoft.com/office/drawing/2014/main" id="{2D51AC0E-2040-4044-A246-9F70B48B4618}"/>
              </a:ext>
            </a:extLst>
          </p:cNvPr>
          <p:cNvPicPr>
            <a:picLocks noRot="1" noChangeAspect="1"/>
          </p:cNvPicPr>
          <p:nvPr>
            <a:videoFile r:link="rId1"/>
          </p:nvPr>
        </p:nvPicPr>
        <p:blipFill>
          <a:blip r:embed="rId5"/>
          <a:stretch>
            <a:fillRect/>
          </a:stretch>
        </p:blipFill>
        <p:spPr>
          <a:xfrm>
            <a:off x="1235814" y="1881809"/>
            <a:ext cx="4667579" cy="2637182"/>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Has anyone had a similar encounter with God as St Paul did? </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267450" y="3566152"/>
            <a:ext cx="3612439" cy="646331"/>
          </a:xfrm>
          <a:prstGeom prst="rect">
            <a:avLst/>
          </a:prstGeom>
          <a:noFill/>
        </p:spPr>
        <p:txBody>
          <a:bodyPr wrap="square">
            <a:spAutoFit/>
          </a:bodyPr>
          <a:lstStyle/>
          <a:p>
            <a:r>
              <a:rPr lang="en-GB" b="1" dirty="0">
                <a:latin typeface="Trebuchet MS" panose="020B0603020202020204" pitchFamily="34" charset="0"/>
              </a:rPr>
              <a:t>www.vatican.va/archive/ENG0015/_INDEX.HTM</a:t>
            </a:r>
          </a:p>
        </p:txBody>
      </p:sp>
      <p:pic>
        <p:nvPicPr>
          <p:cNvPr id="11" name="Picture 10" descr="Logo&#10;&#10;Description automatically generated">
            <a:extLst>
              <a:ext uri="{FF2B5EF4-FFF2-40B4-BE49-F238E27FC236}">
                <a16:creationId xmlns:a16="http://schemas.microsoft.com/office/drawing/2014/main" id="{27EF3216-7C34-4016-8C57-D7FDA4E19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806" y="1942898"/>
            <a:ext cx="2166798" cy="2185973"/>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495469" y="4164104"/>
            <a:ext cx="3929429" cy="369332"/>
          </a:xfrm>
          <a:prstGeom prst="rect">
            <a:avLst/>
          </a:prstGeom>
          <a:noFill/>
        </p:spPr>
        <p:txBody>
          <a:bodyPr wrap="square">
            <a:spAutoFit/>
          </a:bodyPr>
          <a:lstStyle/>
          <a:p>
            <a:r>
              <a:rPr lang="en-GB" b="1" dirty="0">
                <a:latin typeface="Trebuchet MS" panose="020B0603020202020204" pitchFamily="34" charset="0"/>
              </a:rPr>
              <a:t>alpha.org/</a:t>
            </a:r>
          </a:p>
        </p:txBody>
      </p:sp>
      <p:pic>
        <p:nvPicPr>
          <p:cNvPr id="14" name="Picture 13" descr="Shape&#10;&#10;Description automatically generated with medium confidence">
            <a:extLst>
              <a:ext uri="{FF2B5EF4-FFF2-40B4-BE49-F238E27FC236}">
                <a16:creationId xmlns:a16="http://schemas.microsoft.com/office/drawing/2014/main" id="{98A7E76E-7DF8-4D8D-9CE6-B46790E36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924" y="5041247"/>
            <a:ext cx="3341821" cy="532172"/>
          </a:xfrm>
          <a:prstGeom prst="rect">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4071798" y="5838948"/>
            <a:ext cx="3929429" cy="369332"/>
          </a:xfrm>
          <a:prstGeom prst="rect">
            <a:avLst/>
          </a:prstGeom>
          <a:noFill/>
        </p:spPr>
        <p:txBody>
          <a:bodyPr wrap="square">
            <a:spAutoFit/>
          </a:bodyPr>
          <a:lstStyle/>
          <a:p>
            <a:r>
              <a:rPr lang="en-GB" b="1" dirty="0">
                <a:latin typeface="Trebuchet MS" panose="020B0603020202020204" pitchFamily="34" charset="0"/>
              </a:rPr>
              <a:t>Sycamore.fm/</a:t>
            </a:r>
          </a:p>
        </p:txBody>
      </p:sp>
      <p:pic>
        <p:nvPicPr>
          <p:cNvPr id="2" name="Picture 1">
            <a:extLst>
              <a:ext uri="{FF2B5EF4-FFF2-40B4-BE49-F238E27FC236}">
                <a16:creationId xmlns:a16="http://schemas.microsoft.com/office/drawing/2014/main" id="{7232A688-1D58-4C66-BB72-004438EB8958}"/>
              </a:ext>
            </a:extLst>
          </p:cNvPr>
          <p:cNvPicPr>
            <a:picLocks noChangeAspect="1"/>
          </p:cNvPicPr>
          <p:nvPr/>
        </p:nvPicPr>
        <p:blipFill>
          <a:blip r:embed="rId6"/>
          <a:stretch>
            <a:fillRect/>
          </a:stretch>
        </p:blipFill>
        <p:spPr>
          <a:xfrm>
            <a:off x="4509438" y="1201276"/>
            <a:ext cx="2952307" cy="2214230"/>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Amy Grant - Thy Word (Lyric Video)">
            <a:hlinkClick r:id="" action="ppaction://media"/>
            <a:extLst>
              <a:ext uri="{FF2B5EF4-FFF2-40B4-BE49-F238E27FC236}">
                <a16:creationId xmlns:a16="http://schemas.microsoft.com/office/drawing/2014/main" id="{53FA9421-395B-4CCD-AB1C-BFC66477081D}"/>
              </a:ext>
            </a:extLst>
          </p:cNvPr>
          <p:cNvPicPr>
            <a:picLocks noRot="1" noChangeAspect="1"/>
          </p:cNvPicPr>
          <p:nvPr>
            <a:videoFile r:link="rId1"/>
          </p:nvPr>
        </p:nvPicPr>
        <p:blipFill>
          <a:blip r:embed="rId5"/>
          <a:stretch>
            <a:fillRect/>
          </a:stretch>
        </p:blipFill>
        <p:spPr>
          <a:xfrm>
            <a:off x="4574673" y="4668266"/>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1224125" y="1520785"/>
            <a:ext cx="5119091" cy="3816429"/>
          </a:xfrm>
          <a:prstGeom prst="rect">
            <a:avLst/>
          </a:prstGeom>
          <a:noFill/>
        </p:spPr>
        <p:txBody>
          <a:bodyPr wrap="square" rtlCol="0">
            <a:spAutoFit/>
          </a:bodyPr>
          <a:lstStyle/>
          <a:p>
            <a:r>
              <a:rPr lang="en-GB" sz="2200" dirty="0">
                <a:solidFill>
                  <a:schemeClr val="bg1"/>
                </a:solidFill>
                <a:latin typeface="Trebuchet MS" panose="020B0603020202020204" pitchFamily="34" charset="0"/>
              </a:rPr>
              <a:t>This session talks about the journey to help people understand the world of the New Testament scriptures and the missionary nature of our faith. To see how encounter with Christ transformed people, St Paul most radically. St Paul has a key role and is a rich seem for us in our liturgy and our prayer. Help people to understand more the link between scripture and tradition in our faith that we have inherited.</a:t>
            </a: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Picture 1">
            <a:extLst>
              <a:ext uri="{FF2B5EF4-FFF2-40B4-BE49-F238E27FC236}">
                <a16:creationId xmlns:a16="http://schemas.microsoft.com/office/drawing/2014/main" id="{4AB72119-3C05-42D6-AFD4-3B3F967F7BFC}"/>
              </a:ext>
            </a:extLst>
          </p:cNvPr>
          <p:cNvPicPr>
            <a:picLocks noChangeAspect="1"/>
          </p:cNvPicPr>
          <p:nvPr/>
        </p:nvPicPr>
        <p:blipFill>
          <a:blip r:embed="rId3"/>
          <a:stretch>
            <a:fillRect/>
          </a:stretch>
        </p:blipFill>
        <p:spPr>
          <a:xfrm>
            <a:off x="7482583" y="1239068"/>
            <a:ext cx="3079592" cy="4379864"/>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46107" y="4957987"/>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7</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Early Church –</a:t>
            </a:r>
          </a:p>
          <a:p>
            <a:pPr algn="ctr"/>
            <a:r>
              <a:rPr lang="en-GB" sz="3200" dirty="0">
                <a:solidFill>
                  <a:schemeClr val="bg1"/>
                </a:solidFill>
                <a:latin typeface="Trebuchet MS" panose="020B0603020202020204" pitchFamily="34" charset="0"/>
                <a:cs typeface="Cavolini" panose="020B0502040204020203" pitchFamily="66" charset="0"/>
              </a:rPr>
              <a:t> St. Paul and New Testament</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4755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Early Church">
            <a:hlinkClick r:id="" action="ppaction://media"/>
            <a:extLst>
              <a:ext uri="{FF2B5EF4-FFF2-40B4-BE49-F238E27FC236}">
                <a16:creationId xmlns:a16="http://schemas.microsoft.com/office/drawing/2014/main" id="{987D099E-C902-4444-9E04-FF506CFA3FB2}"/>
              </a:ext>
            </a:extLst>
          </p:cNvPr>
          <p:cNvPicPr>
            <a:picLocks noRot="1" noChangeAspect="1"/>
          </p:cNvPicPr>
          <p:nvPr>
            <a:videoFile r:link="rId1"/>
          </p:nvPr>
        </p:nvPicPr>
        <p:blipFill>
          <a:blip r:embed="rId4"/>
          <a:stretch>
            <a:fillRect/>
          </a:stretch>
        </p:blipFill>
        <p:spPr>
          <a:xfrm>
            <a:off x="616990" y="2199861"/>
            <a:ext cx="4789897" cy="2637182"/>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Acts 2:42-47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466925" y="1245791"/>
            <a:ext cx="9686627" cy="255454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They devoted themselves to the apostles’ teaching and to fellowship, to the breaking of bread and to prayer. Everyone was filled with awe at the many wonders and signs performed by the apostles. All the believers were together and had everything in common. They sold property and possessions to give to anyone who had need. Every day they continued to meet together in the temple courts. They broke bread in their homes and ate together with glad and sincere hearts, praising God and enjoying the favour of all the people. And the Lord added to their number daily those who were being saved.</a:t>
            </a:r>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3" name="Online Media 2" title="Bishop Barron on St. Paul and the Mission of the Church">
            <a:hlinkClick r:id="" action="ppaction://media"/>
            <a:extLst>
              <a:ext uri="{FF2B5EF4-FFF2-40B4-BE49-F238E27FC236}">
                <a16:creationId xmlns:a16="http://schemas.microsoft.com/office/drawing/2014/main" id="{4E246117-AFA6-4EF0-ADA9-21B1392A573E}"/>
              </a:ext>
            </a:extLst>
          </p:cNvPr>
          <p:cNvPicPr>
            <a:picLocks noRot="1" noChangeAspect="1"/>
          </p:cNvPicPr>
          <p:nvPr>
            <a:videoFile r:link="rId1"/>
          </p:nvPr>
        </p:nvPicPr>
        <p:blipFill>
          <a:blip r:embed="rId4"/>
          <a:stretch>
            <a:fillRect/>
          </a:stretch>
        </p:blipFill>
        <p:spPr>
          <a:xfrm>
            <a:off x="2559392" y="1047059"/>
            <a:ext cx="6913792" cy="4763882"/>
          </a:xfrm>
          <a:prstGeom prst="rect">
            <a:avLst/>
          </a:prstGeom>
        </p:spPr>
      </p:pic>
      <p:sp>
        <p:nvSpPr>
          <p:cNvPr id="7" name="TextBox 6">
            <a:extLst>
              <a:ext uri="{FF2B5EF4-FFF2-40B4-BE49-F238E27FC236}">
                <a16:creationId xmlns:a16="http://schemas.microsoft.com/office/drawing/2014/main" id="{CCF8D3A8-1EFD-4E14-ADB0-81B2305C9F5F}"/>
              </a:ext>
            </a:extLst>
          </p:cNvPr>
          <p:cNvSpPr txBox="1"/>
          <p:nvPr/>
        </p:nvSpPr>
        <p:spPr>
          <a:xfrm>
            <a:off x="2801874" y="5955631"/>
            <a:ext cx="7768590" cy="369332"/>
          </a:xfrm>
          <a:prstGeom prst="rect">
            <a:avLst/>
          </a:prstGeom>
          <a:noFill/>
        </p:spPr>
        <p:txBody>
          <a:bodyPr wrap="square">
            <a:spAutoFit/>
          </a:bodyPr>
          <a:lstStyle/>
          <a:p>
            <a:r>
              <a:rPr lang="en-GB" dirty="0">
                <a:solidFill>
                  <a:schemeClr val="bg1"/>
                </a:solidFill>
                <a:latin typeface="Trebuchet MS" panose="020B0603020202020204" pitchFamily="34" charset="0"/>
              </a:rPr>
              <a:t>Bishop Barron on St. Paul and the Mission of the Church</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3" name="Online Media 2" title="Your Grace is Enough - Matt Maher (with lyrics)">
            <a:hlinkClick r:id="" action="ppaction://media"/>
            <a:extLst>
              <a:ext uri="{FF2B5EF4-FFF2-40B4-BE49-F238E27FC236}">
                <a16:creationId xmlns:a16="http://schemas.microsoft.com/office/drawing/2014/main" id="{2D358B05-0AC5-454D-9683-5FB36B89F043}"/>
              </a:ext>
            </a:extLst>
          </p:cNvPr>
          <p:cNvPicPr>
            <a:picLocks noRot="1" noChangeAspect="1"/>
          </p:cNvPicPr>
          <p:nvPr>
            <a:videoFile r:link="rId1"/>
          </p:nvPr>
        </p:nvPicPr>
        <p:blipFill>
          <a:blip r:embed="rId4"/>
          <a:stretch>
            <a:fillRect/>
          </a:stretch>
        </p:blipFill>
        <p:spPr>
          <a:xfrm>
            <a:off x="3372104" y="903647"/>
            <a:ext cx="5753608" cy="4315206"/>
          </a:xfrm>
          <a:prstGeom prst="rect">
            <a:avLst/>
          </a:prstGeom>
        </p:spPr>
      </p:pic>
      <p:sp>
        <p:nvSpPr>
          <p:cNvPr id="8" name="TextBox 7">
            <a:extLst>
              <a:ext uri="{FF2B5EF4-FFF2-40B4-BE49-F238E27FC236}">
                <a16:creationId xmlns:a16="http://schemas.microsoft.com/office/drawing/2014/main" id="{D7DFE1D8-B42D-499A-8ACA-E8C68407B286}"/>
              </a:ext>
            </a:extLst>
          </p:cNvPr>
          <p:cNvSpPr txBox="1"/>
          <p:nvPr/>
        </p:nvSpPr>
        <p:spPr>
          <a:xfrm>
            <a:off x="1942337" y="5497250"/>
            <a:ext cx="9327561" cy="1200329"/>
          </a:xfrm>
          <a:prstGeom prst="rect">
            <a:avLst/>
          </a:prstGeom>
          <a:noFill/>
        </p:spPr>
        <p:txBody>
          <a:bodyPr wrap="square">
            <a:spAutoFit/>
          </a:bodyPr>
          <a:lstStyle/>
          <a:p>
            <a:pPr algn="ctr"/>
            <a:r>
              <a:rPr lang="en-GB" dirty="0">
                <a:solidFill>
                  <a:schemeClr val="bg1"/>
                </a:solidFill>
                <a:latin typeface="Trebuchet MS" panose="020B0603020202020204" pitchFamily="34" charset="0"/>
              </a:rPr>
              <a:t>Before St Paul’s conversion, he killed Christians. Even after his conversion he had his weaknesses and asked God to take them away from him. But God replied, </a:t>
            </a:r>
            <a:r>
              <a:rPr lang="en-GB" b="1" dirty="0">
                <a:solidFill>
                  <a:schemeClr val="bg1"/>
                </a:solidFill>
                <a:latin typeface="Trebuchet MS" panose="020B0603020202020204" pitchFamily="34" charset="0"/>
              </a:rPr>
              <a:t>“My grace is sufficient for you, for My power is perfected in weakness.” </a:t>
            </a:r>
            <a:r>
              <a:rPr lang="en-GB" dirty="0">
                <a:solidFill>
                  <a:schemeClr val="bg1"/>
                </a:solidFill>
                <a:latin typeface="Trebuchet MS" panose="020B0603020202020204" pitchFamily="34" charset="0"/>
              </a:rPr>
              <a:t>As we listen to this song, let us reflect on God’s grace working powerfully through us when we are weak.</a:t>
            </a:r>
          </a:p>
        </p:txBody>
      </p:sp>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3238</TotalTime>
  <Words>1254</Words>
  <Application>Microsoft Office PowerPoint</Application>
  <PresentationFormat>Widescreen</PresentationFormat>
  <Paragraphs>99</Paragraphs>
  <Slides>21</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38</cp:revision>
  <dcterms:created xsi:type="dcterms:W3CDTF">2021-03-09T17:12:56Z</dcterms:created>
  <dcterms:modified xsi:type="dcterms:W3CDTF">2021-10-04T14:20:36Z</dcterms:modified>
</cp:coreProperties>
</file>