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handoutMasterIdLst>
    <p:handoutMasterId r:id="rId47"/>
  </p:handoutMasterIdLst>
  <p:sldIdLst>
    <p:sldId id="256" r:id="rId2"/>
    <p:sldId id="323" r:id="rId3"/>
    <p:sldId id="257" r:id="rId4"/>
    <p:sldId id="386" r:id="rId5"/>
    <p:sldId id="259" r:id="rId6"/>
    <p:sldId id="280" r:id="rId7"/>
    <p:sldId id="296" r:id="rId8"/>
    <p:sldId id="279" r:id="rId9"/>
    <p:sldId id="258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262" r:id="rId18"/>
    <p:sldId id="297" r:id="rId19"/>
    <p:sldId id="324" r:id="rId20"/>
    <p:sldId id="308" r:id="rId21"/>
    <p:sldId id="339" r:id="rId22"/>
    <p:sldId id="309" r:id="rId23"/>
    <p:sldId id="281" r:id="rId24"/>
    <p:sldId id="310" r:id="rId25"/>
    <p:sldId id="311" r:id="rId26"/>
    <p:sldId id="340" r:id="rId27"/>
    <p:sldId id="282" r:id="rId28"/>
    <p:sldId id="312" r:id="rId29"/>
    <p:sldId id="327" r:id="rId30"/>
    <p:sldId id="328" r:id="rId31"/>
    <p:sldId id="329" r:id="rId32"/>
    <p:sldId id="330" r:id="rId33"/>
    <p:sldId id="283" r:id="rId34"/>
    <p:sldId id="313" r:id="rId35"/>
    <p:sldId id="285" r:id="rId36"/>
    <p:sldId id="293" r:id="rId37"/>
    <p:sldId id="286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21B45-2342-472E-96BD-70776F2E8602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40F0B-E38C-4034-9061-3EC8C5432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43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5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2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4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7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1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6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2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1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ity103.com/collections/Decay/slides/crack_in_the_wall_DSC1329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7378" y="4260594"/>
            <a:ext cx="7520875" cy="1358135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 Mary’s Priory,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Bamber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Bridge,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Preston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35" y="5635058"/>
            <a:ext cx="4905318" cy="78500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821249" y="2880278"/>
            <a:ext cx="7520875" cy="84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Celebrating Gifts &amp; Talents of                       Children &amp; Young People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406"/>
            <a:ext cx="8999357" cy="22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Gift Chaplaincy Teams – 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Future</a:t>
            </a:r>
          </a:p>
        </p:txBody>
      </p:sp>
      <p:pic>
        <p:nvPicPr>
          <p:cNvPr id="1026" name="Picture 2" descr="Image result for images of pope francis with young peop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77" y="2057349"/>
            <a:ext cx="3877677" cy="39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44342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2050" name="Picture 2" descr="Image result for pope francis quotes on young peop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4" y="785044"/>
            <a:ext cx="8376517" cy="521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67" y="1240492"/>
            <a:ext cx="4287088" cy="43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ope francis quotes on young peopl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" t="-266" r="287" b="46712"/>
          <a:stretch/>
        </p:blipFill>
        <p:spPr bwMode="auto">
          <a:xfrm>
            <a:off x="907063" y="1175433"/>
            <a:ext cx="7039628" cy="27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8389" y="3970245"/>
            <a:ext cx="33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Pope Francis</a:t>
            </a:r>
          </a:p>
        </p:txBody>
      </p:sp>
    </p:spTree>
    <p:extLst>
      <p:ext uri="{BB962C8B-B14F-4D97-AF65-F5344CB8AC3E}">
        <p14:creationId xmlns:p14="http://schemas.microsoft.com/office/powerpoint/2010/main" val="34800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7 Steps into Parish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4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step takes us forward into building up </a:t>
            </a:r>
          </a:p>
          <a:p>
            <a:pPr marL="0" indent="0" algn="ctr">
              <a:buNone/>
            </a:pPr>
            <a:r>
              <a:rPr lang="en-GB" sz="4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Community</a:t>
            </a:r>
          </a:p>
        </p:txBody>
      </p:sp>
    </p:spTree>
    <p:extLst>
      <p:ext uri="{BB962C8B-B14F-4D97-AF65-F5344CB8AC3E}">
        <p14:creationId xmlns:p14="http://schemas.microsoft.com/office/powerpoint/2010/main" val="34843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steps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one thing well</a:t>
            </a:r>
          </a:p>
          <a:p>
            <a:pPr marL="0" indent="0" algn="ctr">
              <a:buNone/>
            </a:pPr>
            <a:r>
              <a:rPr lang="en-GB" sz="4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</a:t>
            </a:r>
          </a:p>
          <a:p>
            <a:pPr marL="0" indent="0" algn="ctr">
              <a:buNone/>
            </a:pPr>
            <a:r>
              <a:rPr lang="en-GB" sz="4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to another step</a:t>
            </a:r>
          </a:p>
        </p:txBody>
      </p:sp>
    </p:spTree>
    <p:extLst>
      <p:ext uri="{BB962C8B-B14F-4D97-AF65-F5344CB8AC3E}">
        <p14:creationId xmlns:p14="http://schemas.microsoft.com/office/powerpoint/2010/main" val="33282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 we will seek to discover how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the work of our GIFT Chaplaincy teams</a:t>
            </a:r>
          </a:p>
          <a:p>
            <a:r>
              <a:rPr lang="en-GB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our Parish Priest and Catechists</a:t>
            </a:r>
          </a:p>
          <a:p>
            <a:r>
              <a:rPr lang="en-GB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the different parish groups</a:t>
            </a:r>
          </a:p>
          <a:p>
            <a:r>
              <a:rPr lang="en-GB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Discovering new families and friends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2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6113" y="538294"/>
            <a:ext cx="9766327" cy="96066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1: Linking with the 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Parish Community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Christ the King Primary School,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Walkden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0812" r="3841" b="4093"/>
          <a:stretch/>
        </p:blipFill>
        <p:spPr>
          <a:xfrm>
            <a:off x="3111869" y="2152612"/>
            <a:ext cx="3058741" cy="3498699"/>
          </a:xfrm>
          <a:prstGeom prst="round2SameRect">
            <a:avLst>
              <a:gd name="adj1" fmla="val 14593"/>
              <a:gd name="adj2" fmla="val 50000"/>
            </a:avLst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4" y="405837"/>
            <a:ext cx="8980716" cy="96066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2: Taking an Active Role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Lady of the Rosary Primary School,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Davyhulme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3068" r="3722" b="4178"/>
          <a:stretch/>
        </p:blipFill>
        <p:spPr>
          <a:xfrm>
            <a:off x="3124119" y="1998363"/>
            <a:ext cx="3060000" cy="3500135"/>
          </a:xfrm>
          <a:prstGeom prst="round2SameRect">
            <a:avLst>
              <a:gd name="adj1" fmla="val 11815"/>
              <a:gd name="adj2" fmla="val 500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0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98" y="875027"/>
            <a:ext cx="8784771" cy="96066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are Holy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Michael W. Smith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88927"/>
            <a:ext cx="90409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I will sing to and worship the </a:t>
            </a:r>
            <a:r>
              <a:rPr lang="en-GB" sz="2800" b="1" dirty="0"/>
              <a:t>K</a:t>
            </a:r>
            <a:r>
              <a:rPr lang="en-GB" sz="2800" b="1" dirty="0" smtClean="0"/>
              <a:t>ing who is worthy</a:t>
            </a:r>
          </a:p>
          <a:p>
            <a:pPr algn="ctr"/>
            <a:r>
              <a:rPr lang="en-GB" sz="2800" b="1" dirty="0" smtClean="0"/>
              <a:t>I will love and adore him and I will bow down before him</a:t>
            </a:r>
          </a:p>
          <a:p>
            <a:pPr algn="ctr"/>
            <a:r>
              <a:rPr lang="en-GB" sz="2800" b="1" dirty="0" smtClean="0"/>
              <a:t>And </a:t>
            </a:r>
            <a:r>
              <a:rPr lang="en-GB" sz="2800" b="1" dirty="0"/>
              <a:t>I will sing to and worship the King who is worthy</a:t>
            </a:r>
          </a:p>
          <a:p>
            <a:pPr algn="ctr"/>
            <a:r>
              <a:rPr lang="en-GB" sz="2800" b="1" dirty="0"/>
              <a:t>I will love and adore him and I will bow down before </a:t>
            </a:r>
            <a:r>
              <a:rPr lang="en-GB" sz="2800" b="1" dirty="0" smtClean="0"/>
              <a:t>him</a:t>
            </a:r>
          </a:p>
          <a:p>
            <a:pPr algn="ctr"/>
            <a:r>
              <a:rPr lang="en-GB" sz="2800" b="1" dirty="0" smtClean="0"/>
              <a:t>You’re my Prince of Peace and I will live my life for you</a:t>
            </a:r>
            <a:endParaRPr lang="en-GB" sz="2800" b="1" dirty="0"/>
          </a:p>
          <a:p>
            <a:pPr algn="ctr"/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547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832280"/>
            <a:ext cx="9143999" cy="1358135"/>
          </a:xfrm>
        </p:spPr>
        <p:txBody>
          <a:bodyPr>
            <a:normAutofit lnSpcReduction="10000"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www.dioceseofsalford.org.uk/parishes/school-links/</a:t>
            </a:r>
          </a:p>
          <a:p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78" y="5608554"/>
            <a:ext cx="5212389" cy="7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4" y="641325"/>
            <a:ext cx="8784771" cy="96066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3: Understanding Parish Structures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2837" r="4818" b="3312"/>
          <a:stretch/>
        </p:blipFill>
        <p:spPr>
          <a:xfrm>
            <a:off x="3058330" y="2049319"/>
            <a:ext cx="3060000" cy="345685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0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Understanding the structures of your Parish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Invite the Parish Priest and or the Parish Secretary to explain how the parish is run</a:t>
            </a:r>
          </a:p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roles and responsibilities</a:t>
            </a:r>
          </a:p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 an exhibition for the Parish in Church</a:t>
            </a:r>
          </a:p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Organise a fun discovery day/BBQ  to celebrate all the good work</a:t>
            </a:r>
          </a:p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Invite the leaders of each activity to speak about their work both in school and in the parish</a:t>
            </a:r>
          </a:p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Organise a day in the life of the parish – work shadowing</a:t>
            </a:r>
          </a:p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 a careers day in your parish to show all the possibilities of job opportunities</a:t>
            </a:r>
          </a:p>
          <a:p>
            <a:pPr marL="385763" indent="-385763">
              <a:buFont typeface="+mj-lt"/>
              <a:buAutoNum type="arabicPeriod"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with Bishop John to discuss career pathways and vocations for the diocese.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7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5" y="461021"/>
            <a:ext cx="8784771" cy="96066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4: Liturgical Leadership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850" r="3216" b="2750"/>
          <a:stretch/>
        </p:blipFill>
        <p:spPr>
          <a:xfrm>
            <a:off x="3124119" y="2113980"/>
            <a:ext cx="3060000" cy="3456856"/>
          </a:xfrm>
          <a:prstGeom prst="round2SameRect">
            <a:avLst>
              <a:gd name="adj1" fmla="val 13219"/>
              <a:gd name="adj2" fmla="val 50000"/>
            </a:avLst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32960" y="1052274"/>
            <a:ext cx="8442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 Joseph’s Primary School &amp; Thornleigh Salesian College, Bolton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184" y="772734"/>
            <a:ext cx="6912502" cy="460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826933" y="3232161"/>
            <a:ext cx="28289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50" b="1" dirty="0">
                <a:solidFill>
                  <a:schemeClr val="bg1"/>
                </a:solidFill>
              </a:rPr>
              <a:t>Open our eyes to see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5" y="461021"/>
            <a:ext cx="8784771" cy="96066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5: Leading Prayer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748" r="4235" b="2336"/>
          <a:stretch/>
        </p:blipFill>
        <p:spPr>
          <a:xfrm>
            <a:off x="3124119" y="1878139"/>
            <a:ext cx="3060000" cy="3500135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59586" y="1038801"/>
            <a:ext cx="7388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St Ambrose RC Primary School,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Chorlton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5" y="461021"/>
            <a:ext cx="8784771" cy="96066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6: Fostering Spiritual Growth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2607" r="3427" b="3219"/>
          <a:stretch/>
        </p:blipFill>
        <p:spPr>
          <a:xfrm>
            <a:off x="3058330" y="1699098"/>
            <a:ext cx="3060000" cy="3500135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3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7200" dirty="0"/>
              <a:t>Putting our Faith into 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60" y="1262132"/>
            <a:ext cx="3041201" cy="43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have a Hope in Jesus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have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 in Jesus</a:t>
            </a:r>
          </a:p>
          <a:p>
            <a:pPr marL="0" indent="0" algn="ctr"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We have hope in Jesus</a:t>
            </a:r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That all things will be well </a:t>
            </a:r>
          </a:p>
          <a:p>
            <a:pPr marL="0" indent="0" algn="ctr"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That all things will be well </a:t>
            </a:r>
          </a:p>
          <a:p>
            <a:pPr marL="0" indent="0" algn="ctr"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That all things will be well </a:t>
            </a: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Lord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6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9" y="837325"/>
            <a:ext cx="8784771" cy="96066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Joining the Hope in the Future Team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 Chris Gorton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3155" r="3378" b="3544"/>
          <a:stretch/>
        </p:blipFill>
        <p:spPr>
          <a:xfrm>
            <a:off x="1245802" y="1995465"/>
            <a:ext cx="3060000" cy="3500139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5" y="1897491"/>
            <a:ext cx="3306618" cy="38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A person standing in front of a brick wall&#10;&#10;Description generated with very high confi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0584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-389335" y="1703061"/>
            <a:ext cx="9008269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2500" b="1" dirty="0"/>
              <a:t>PARISH</a:t>
            </a:r>
          </a:p>
        </p:txBody>
      </p:sp>
    </p:spTree>
    <p:extLst>
      <p:ext uri="{BB962C8B-B14F-4D97-AF65-F5344CB8AC3E}">
        <p14:creationId xmlns:p14="http://schemas.microsoft.com/office/powerpoint/2010/main" val="24994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58" y="365126"/>
            <a:ext cx="7968823" cy="1325563"/>
          </a:xfrm>
        </p:spPr>
        <p:txBody>
          <a:bodyPr/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Opening Prayer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2130" y="1924536"/>
            <a:ext cx="6756176" cy="3459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 Ambrose RC Primary School,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Chorlton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38" y="2653049"/>
            <a:ext cx="44175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75" y="5801546"/>
            <a:ext cx="4242232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A person standing in front of a brick wall&#10;&#10;Description generated with very high confi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0584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74007" y="1942117"/>
            <a:ext cx="8377614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18750" b="1" dirty="0"/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9115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A piece of chocolate cake&#10;&#10;Description generated with high confi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19" y="1928813"/>
            <a:ext cx="57197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2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 descr="A large brick building with grass in front of a house&#10;&#10;Description generated with very high confi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97" y="-3330178"/>
            <a:ext cx="9144001" cy="993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3"/>
          <p:cNvSpPr txBox="1">
            <a:spLocks noChangeArrowheads="1"/>
          </p:cNvSpPr>
          <p:nvPr/>
        </p:nvSpPr>
        <p:spPr bwMode="auto">
          <a:xfrm>
            <a:off x="3890962" y="7466410"/>
            <a:ext cx="3444479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675">
                <a:hlinkClick r:id="rId3" tooltip="http://creativity103.com/collections/Decay/slides/crack_in_the_wall_DSC1329.html"/>
              </a:rPr>
              <a:t>This Photo</a:t>
            </a:r>
            <a:r>
              <a:rPr lang="en-GB" altLang="en-US" sz="675"/>
              <a:t> by Unknown Author is licensed under </a:t>
            </a:r>
            <a:r>
              <a:rPr lang="en-GB" altLang="en-US" sz="675">
                <a:hlinkClick r:id="rId4" tooltip="https://creativecommons.org/licenses/by/3.0/"/>
              </a:rPr>
              <a:t>CC BY</a:t>
            </a:r>
            <a:endParaRPr lang="en-GB" altLang="en-US" sz="675"/>
          </a:p>
        </p:txBody>
      </p:sp>
    </p:spTree>
    <p:extLst>
      <p:ext uri="{BB962C8B-B14F-4D97-AF65-F5344CB8AC3E}">
        <p14:creationId xmlns:p14="http://schemas.microsoft.com/office/powerpoint/2010/main" val="15898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426" y="542401"/>
            <a:ext cx="7763047" cy="96066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Hope in the Future Hymn</a:t>
            </a:r>
            <a:br>
              <a:rPr lang="en-GB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gift from school to parish</a:t>
            </a:r>
            <a:r>
              <a:rPr lang="en-GB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Music and Words by Debbie Prince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47675" y="2202686"/>
            <a:ext cx="6686550" cy="14858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Chorus</a:t>
            </a:r>
            <a:endParaRPr lang="en-GB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Holy Spirit Come.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May our hearts be one.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29" y="4127151"/>
            <a:ext cx="1810243" cy="25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0812" r="3841" b="4093"/>
          <a:stretch/>
        </p:blipFill>
        <p:spPr>
          <a:xfrm>
            <a:off x="1249657" y="1786091"/>
            <a:ext cx="1636598" cy="1872000"/>
          </a:xfrm>
          <a:prstGeom prst="round2SameRect">
            <a:avLst>
              <a:gd name="adj1" fmla="val 14593"/>
              <a:gd name="adj2" fmla="val 50000"/>
            </a:avLst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55" y="282447"/>
            <a:ext cx="8368327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our Parish Communities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3068" r="3722" b="4178"/>
          <a:stretch/>
        </p:blipFill>
        <p:spPr>
          <a:xfrm>
            <a:off x="3007320" y="1786091"/>
            <a:ext cx="1636598" cy="1872000"/>
          </a:xfrm>
          <a:prstGeom prst="round2SameRect">
            <a:avLst>
              <a:gd name="adj1" fmla="val 11815"/>
              <a:gd name="adj2" fmla="val 50000"/>
            </a:avLst>
          </a:prstGeom>
          <a:noFill/>
          <a:ln>
            <a:noFill/>
          </a:ln>
        </p:spPr>
      </p:pic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2837" r="4818" b="3312"/>
          <a:stretch/>
        </p:blipFill>
        <p:spPr>
          <a:xfrm>
            <a:off x="4766731" y="1771732"/>
            <a:ext cx="1657092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15" name="Content Placeholder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850" r="3216" b="2750"/>
          <a:stretch/>
        </p:blipFill>
        <p:spPr>
          <a:xfrm>
            <a:off x="6546636" y="1771732"/>
            <a:ext cx="1657093" cy="1872000"/>
          </a:xfrm>
          <a:prstGeom prst="round2SameRect">
            <a:avLst>
              <a:gd name="adj1" fmla="val 13219"/>
              <a:gd name="adj2" fmla="val 50000"/>
            </a:avLst>
          </a:prstGeom>
          <a:noFill/>
          <a:ln>
            <a:noFill/>
          </a:ln>
        </p:spPr>
      </p:pic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748" r="4235" b="2336"/>
          <a:stretch/>
        </p:blipFill>
        <p:spPr>
          <a:xfrm>
            <a:off x="2067956" y="3804905"/>
            <a:ext cx="1636598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2607" r="3427" b="3219"/>
          <a:stretch/>
        </p:blipFill>
        <p:spPr>
          <a:xfrm>
            <a:off x="3836740" y="3821813"/>
            <a:ext cx="1636598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3155" r="3378" b="3544"/>
          <a:stretch/>
        </p:blipFill>
        <p:spPr>
          <a:xfrm>
            <a:off x="5605524" y="3821813"/>
            <a:ext cx="1636598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7956" y="1037594"/>
            <a:ext cx="5606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7 Steps from School to Parish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253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75" y="889324"/>
            <a:ext cx="5642688" cy="4232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54" y="230942"/>
            <a:ext cx="4657543" cy="64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Come and Follow Me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John Bell and Graham Maule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769" y="2188032"/>
            <a:ext cx="7886700" cy="4049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Will you come and follow me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if I but call your name?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Will you go where you don’t know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and never be the same?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Will you let my love be shown,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will you let my name be known,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will you let my life be grown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in you and you in me?</a:t>
            </a:r>
          </a:p>
          <a:p>
            <a:pPr marL="0" indent="0">
              <a:buNone/>
            </a:pP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769" y="1567543"/>
            <a:ext cx="7886700" cy="5143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let the blinded see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 I but call your name?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set the prisoners free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never be the same?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kiss the leper clean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do such as this unseen,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admit to what I mean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you and you in me?</a:t>
            </a:r>
          </a:p>
          <a:p>
            <a:pPr marL="0" indent="0">
              <a:buNone/>
            </a:pP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769" y="1567543"/>
            <a:ext cx="7886700" cy="5143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Lord, your summons echoes true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you but call my name.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 me turn and follow you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never be the same.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your company I’ll go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where your love and footsteps show.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Thus I’ll move and live and grow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you and you in me.</a:t>
            </a:r>
          </a:p>
          <a:p>
            <a:pPr marL="0" indent="0">
              <a:buNone/>
            </a:pP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Program Files (x86)\Google\Chrome\Application\67.0.3396.87\c91305f886a9ba32641a9bc489b9ce3a--the-sower-parable-the-thor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57588" y="279253"/>
            <a:ext cx="5054501" cy="6334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5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Knowing You, Jesus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Graham Kendrick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769" y="1894110"/>
            <a:ext cx="7886700" cy="40494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 I once held dear, built my life upon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 this world reveres, and wars to own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 I once thought gain I have counted loss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Spent and worthless now, compared to this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Knowing you, Jesus</a:t>
            </a:r>
            <a:b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Knowing you, there is no greater thing</a:t>
            </a:r>
            <a:b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You're my all, you're the best</a:t>
            </a:r>
            <a:b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You're my joy, my righteousness</a:t>
            </a:r>
            <a:b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 I love you, Lord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82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the Eyes of My Heart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Michael W. Smith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385"/>
            <a:ext cx="7886700" cy="40494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the eyes of my heart, Lord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the eyes of my heart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want to see You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want to see You</a:t>
            </a:r>
          </a:p>
          <a:p>
            <a:pPr marL="0" indent="0" algn="ctr">
              <a:buNone/>
            </a:pPr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To see You high and lifted up</a:t>
            </a:r>
            <a:b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Shining in the light of Your glory</a:t>
            </a:r>
            <a:b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Pour out Your power and love</a:t>
            </a:r>
            <a:b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As we sing holy, holy, holy</a:t>
            </a: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54" y="230942"/>
            <a:ext cx="4657543" cy="64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95" y="288296"/>
            <a:ext cx="7763047" cy="96066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Hope in the Future Hymn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Music and Words by Debbie Prince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21435"/>
            <a:ext cx="9144000" cy="41801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Show us, lead us, ignite in us a flame</a:t>
            </a:r>
          </a:p>
          <a:p>
            <a:pPr marL="0" indent="0" algn="ctr">
              <a:buNone/>
            </a:pP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Take us on a journey, help us surrender to your name</a:t>
            </a:r>
          </a:p>
          <a:p>
            <a:pPr marL="0" indent="0" algn="ctr">
              <a:buNone/>
            </a:pP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stay with us Lord as we commit to your call</a:t>
            </a:r>
          </a:p>
          <a:p>
            <a:pPr marL="0" indent="0" algn="ctr">
              <a:buNone/>
            </a:pP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faith renewed and gratitude.</a:t>
            </a:r>
          </a:p>
          <a:p>
            <a:pPr marL="0" indent="0" algn="ctr">
              <a:buNone/>
            </a:pP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 your light burn in our souls</a:t>
            </a:r>
          </a:p>
          <a:p>
            <a:pPr marL="0" indent="0" algn="ctr">
              <a:buNone/>
            </a:pP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lead us to deep trust in you.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786" y="236781"/>
            <a:ext cx="7763047" cy="96066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Hope in the Future Hymn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Music and Words by Debbie Prince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416" y="1839706"/>
            <a:ext cx="8735786" cy="4180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Your blessing on us we do seek</a:t>
            </a: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 not our hearts and minds grow weak </a:t>
            </a: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Instead, evangelise and speak news of </a:t>
            </a: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glory and salvation</a:t>
            </a: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 is spread to all the nations</a:t>
            </a:r>
          </a:p>
          <a:p>
            <a:pPr marL="0" indent="0" algn="ctr"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Shining out from deep within.</a:t>
            </a:r>
          </a:p>
          <a:p>
            <a:pPr marL="0" indent="0" algn="ctr">
              <a:buNone/>
            </a:pP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Holy Spirit Come. May our hearts be one.</a:t>
            </a:r>
          </a:p>
          <a:p>
            <a:pPr marL="0" indent="0" algn="ctr">
              <a:buNone/>
            </a:pPr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GB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54" y="230942"/>
            <a:ext cx="4657543" cy="64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234" y="886172"/>
            <a:ext cx="6683765" cy="960668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Music Workshop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Debbie Prince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90" y="2167182"/>
            <a:ext cx="5842655" cy="28336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5047"/>
            <a:ext cx="7886700" cy="1077839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 Out to the World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Cootes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31443" y="1692036"/>
            <a:ext cx="10006885" cy="354168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2900" b="1" dirty="0">
                <a:latin typeface="Arial" panose="020B0604020202020204" pitchFamily="34" charset="0"/>
                <a:cs typeface="Arial" panose="020B0604020202020204" pitchFamily="34" charset="0"/>
              </a:rPr>
              <a:t>Go out to the world! Go out to the world!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900" b="1" dirty="0">
                <a:latin typeface="Arial" panose="020B0604020202020204" pitchFamily="34" charset="0"/>
                <a:cs typeface="Arial" panose="020B0604020202020204" pitchFamily="34" charset="0"/>
              </a:rPr>
              <a:t>Go out to the world and proclaim the Good News!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900" b="1" dirty="0">
                <a:latin typeface="Arial" panose="020B0604020202020204" pitchFamily="34" charset="0"/>
                <a:cs typeface="Arial" panose="020B0604020202020204" pitchFamily="34" charset="0"/>
              </a:rPr>
              <a:t>And Know that I am with </a:t>
            </a:r>
            <a:r>
              <a:rPr lang="en-GB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GB" sz="2900" b="1" dirty="0">
                <a:latin typeface="Arial" panose="020B0604020202020204" pitchFamily="34" charset="0"/>
                <a:cs typeface="Arial" panose="020B0604020202020204" pitchFamily="34" charset="0"/>
              </a:rPr>
              <a:t>, until the end of time.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900" b="1" dirty="0">
                <a:latin typeface="Arial" panose="020B0604020202020204" pitchFamily="34" charset="0"/>
                <a:cs typeface="Arial" panose="020B0604020202020204" pitchFamily="34" charset="0"/>
              </a:rPr>
              <a:t>As you go out to the world and proclaim the Good News.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900" b="1" dirty="0">
                <a:latin typeface="Arial" panose="020B0604020202020204" pitchFamily="34" charset="0"/>
                <a:cs typeface="Arial" panose="020B0604020202020204" pitchFamily="34" charset="0"/>
              </a:rPr>
              <a:t>As you go out to the world and proclaim the Good News.</a:t>
            </a:r>
          </a:p>
          <a:p>
            <a:pPr marL="0" indent="0">
              <a:spcBef>
                <a:spcPts val="0"/>
              </a:spcBef>
              <a:buNone/>
            </a:pPr>
            <a:endParaRPr lang="en-GB" sz="29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752025"/>
            <a:ext cx="4198514" cy="9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God is Here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Chris Muglia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1869195"/>
            <a:ext cx="9144000" cy="339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in this time, here in this place, </a:t>
            </a:r>
            <a:endParaRPr lang="en-GB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we are standing face to face. </a:t>
            </a:r>
            <a:endParaRPr lang="en-GB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in our hearts, here in our lives,</a:t>
            </a:r>
            <a:endParaRPr lang="en-GB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God is here. </a:t>
            </a:r>
            <a:endParaRPr lang="en-GB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for the broken, here for the strong, </a:t>
            </a:r>
            <a:endParaRPr lang="en-GB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in this temple we belong. </a:t>
            </a:r>
            <a:endParaRPr lang="en-GB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in our hearts, here in our lives, </a:t>
            </a:r>
            <a:endParaRPr lang="en-GB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685800" eaLnBrk="0" fontAlgn="base" hangingPunct="0">
              <a:spcBef>
                <a:spcPct val="0"/>
              </a:spcBef>
              <a:buNone/>
            </a:pPr>
            <a:r>
              <a:rPr lang="en-US" altLang="en-US" sz="3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God is here. And we cry….</a:t>
            </a:r>
            <a:endParaRPr lang="en-US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291" y="2135611"/>
            <a:ext cx="8056959" cy="283321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"Holy! Holy! Holy are you!"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and We cry: "Holy! Holy! Holy and true!"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Amen, we do believe our God is here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Our God is here.</a:t>
            </a:r>
          </a:p>
          <a:p>
            <a:pPr marL="0" indent="0">
              <a:buNone/>
            </a:pPr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0812" r="3841" b="4093"/>
          <a:stretch/>
        </p:blipFill>
        <p:spPr>
          <a:xfrm>
            <a:off x="1249657" y="1786091"/>
            <a:ext cx="1636598" cy="1872000"/>
          </a:xfrm>
          <a:prstGeom prst="round2SameRect">
            <a:avLst>
              <a:gd name="adj1" fmla="val 14593"/>
              <a:gd name="adj2" fmla="val 50000"/>
            </a:avLst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568" y="23380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our Parish Communities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3068" r="3722" b="4178"/>
          <a:stretch/>
        </p:blipFill>
        <p:spPr>
          <a:xfrm>
            <a:off x="3007320" y="1786091"/>
            <a:ext cx="1636598" cy="1872000"/>
          </a:xfrm>
          <a:prstGeom prst="round2SameRect">
            <a:avLst>
              <a:gd name="adj1" fmla="val 11815"/>
              <a:gd name="adj2" fmla="val 50000"/>
            </a:avLst>
          </a:prstGeom>
          <a:noFill/>
          <a:ln>
            <a:noFill/>
          </a:ln>
        </p:spPr>
      </p:pic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2837" r="4818" b="3312"/>
          <a:stretch/>
        </p:blipFill>
        <p:spPr>
          <a:xfrm>
            <a:off x="4766731" y="1771732"/>
            <a:ext cx="1657092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15" name="Content Placeholder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850" r="3216" b="2750"/>
          <a:stretch/>
        </p:blipFill>
        <p:spPr>
          <a:xfrm>
            <a:off x="6546636" y="1771732"/>
            <a:ext cx="1657093" cy="1872000"/>
          </a:xfrm>
          <a:prstGeom prst="round2SameRect">
            <a:avLst>
              <a:gd name="adj1" fmla="val 13219"/>
              <a:gd name="adj2" fmla="val 50000"/>
            </a:avLst>
          </a:prstGeom>
          <a:noFill/>
          <a:ln>
            <a:noFill/>
          </a:ln>
        </p:spPr>
      </p:pic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748" r="4235" b="2336"/>
          <a:stretch/>
        </p:blipFill>
        <p:spPr>
          <a:xfrm>
            <a:off x="2067956" y="3804905"/>
            <a:ext cx="1636598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2607" r="3427" b="3219"/>
          <a:stretch/>
        </p:blipFill>
        <p:spPr>
          <a:xfrm>
            <a:off x="3836740" y="3821813"/>
            <a:ext cx="1636598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3155" r="3378" b="3544"/>
          <a:stretch/>
        </p:blipFill>
        <p:spPr>
          <a:xfrm>
            <a:off x="5605524" y="3821813"/>
            <a:ext cx="1636598" cy="1872000"/>
          </a:xfrm>
          <a:prstGeom prst="round2SameRect">
            <a:avLst>
              <a:gd name="adj1" fmla="val 16667"/>
              <a:gd name="adj2" fmla="val 50000"/>
            </a:avLst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62" y="5801546"/>
            <a:ext cx="4198514" cy="7557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9211" y="1024295"/>
            <a:ext cx="5295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7 Steps from School to Parish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420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3253</TotalTime>
  <Words>776</Words>
  <Application>Microsoft Office PowerPoint</Application>
  <PresentationFormat>On-screen Show (4:3)</PresentationFormat>
  <Paragraphs>116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Opening Prayer </vt:lpstr>
      <vt:lpstr>PowerPoint Presentation</vt:lpstr>
      <vt:lpstr>Music Workshop  Debbie Prince </vt:lpstr>
      <vt:lpstr>Go Out to the World Richard Cootes</vt:lpstr>
      <vt:lpstr>Our God is Here  Chris Muglia</vt:lpstr>
      <vt:lpstr>PowerPoint Presentation</vt:lpstr>
      <vt:lpstr>Developing our Parish Communities                                                                                      </vt:lpstr>
      <vt:lpstr>Gift Chaplaincy Teams –  Into The Future</vt:lpstr>
      <vt:lpstr>PowerPoint Presentation</vt:lpstr>
      <vt:lpstr>PowerPoint Presentation</vt:lpstr>
      <vt:lpstr>PowerPoint Presentation</vt:lpstr>
      <vt:lpstr>    7 Steps into Parish</vt:lpstr>
      <vt:lpstr>Little steps !</vt:lpstr>
      <vt:lpstr>Today we will seek to discover how to…</vt:lpstr>
      <vt:lpstr>Step 1: Linking with the  Parish Community  Christ the King Primary School, Walkden</vt:lpstr>
      <vt:lpstr>Step 2: Taking an Active Role  Our Lady of the Rosary Primary School, Davyhulme</vt:lpstr>
      <vt:lpstr>You are Holy Michael W. Smith </vt:lpstr>
      <vt:lpstr>Step 3: Understanding Parish Structures  </vt:lpstr>
      <vt:lpstr> Understanding the structures of your Parish</vt:lpstr>
      <vt:lpstr>Step 4: Liturgical Leadership  </vt:lpstr>
      <vt:lpstr>PowerPoint Presentation</vt:lpstr>
      <vt:lpstr>Step 5: Leading Prayer  </vt:lpstr>
      <vt:lpstr>Step 6: Fostering Spiritual Growth  </vt:lpstr>
      <vt:lpstr>PowerPoint Presentation</vt:lpstr>
      <vt:lpstr>We have a Hope in Jesus</vt:lpstr>
      <vt:lpstr>Step 7: Joining the Hope in the Future Team  Fr Chris Gorton  </vt:lpstr>
      <vt:lpstr>PowerPoint Presentation</vt:lpstr>
      <vt:lpstr>PowerPoint Presentation</vt:lpstr>
      <vt:lpstr>PowerPoint Presentation</vt:lpstr>
      <vt:lpstr>PowerPoint Presentation</vt:lpstr>
      <vt:lpstr>Hope in the Future Hymn A gift from school to parish  Music and Words by Debbie Prince</vt:lpstr>
      <vt:lpstr>Developing our Parish Communities                                                                                      </vt:lpstr>
      <vt:lpstr>PowerPoint Presentation</vt:lpstr>
      <vt:lpstr>PowerPoint Presentation</vt:lpstr>
      <vt:lpstr>Will You Come and Follow Me  John Bell and Graham Maule</vt:lpstr>
      <vt:lpstr>PowerPoint Presentation</vt:lpstr>
      <vt:lpstr>PowerPoint Presentation</vt:lpstr>
      <vt:lpstr>Knowing You, Jesus  Graham Kendrick</vt:lpstr>
      <vt:lpstr>Open the Eyes of My Heart Michael W. Smith</vt:lpstr>
      <vt:lpstr>PowerPoint Presentation</vt:lpstr>
      <vt:lpstr>Hope in the Future Hymn Music and Words by Debbie Prince</vt:lpstr>
      <vt:lpstr>Hope in the Future Hymn  Music and Words by Debbie Prince</vt:lpstr>
      <vt:lpstr>PowerPoint Presentation</vt:lpstr>
    </vt:vector>
  </TitlesOfParts>
  <Company>Diocese of Salford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Lorraine Leonard</dc:creator>
  <cp:lastModifiedBy>John Griffin</cp:lastModifiedBy>
  <cp:revision>79</cp:revision>
  <cp:lastPrinted>2018-06-06T08:58:35Z</cp:lastPrinted>
  <dcterms:created xsi:type="dcterms:W3CDTF">2018-05-23T14:25:34Z</dcterms:created>
  <dcterms:modified xsi:type="dcterms:W3CDTF">2018-06-28T10:00:51Z</dcterms:modified>
</cp:coreProperties>
</file>