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4" r:id="rId2"/>
    <p:sldId id="277" r:id="rId3"/>
    <p:sldId id="281" r:id="rId4"/>
    <p:sldId id="269" r:id="rId5"/>
    <p:sldId id="262" r:id="rId6"/>
    <p:sldId id="263" r:id="rId7"/>
    <p:sldId id="280" r:id="rId8"/>
    <p:sldId id="260" r:id="rId9"/>
    <p:sldId id="259"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C47"/>
    <a:srgbClr val="A50021"/>
    <a:srgbClr val="1D714A"/>
    <a:srgbClr val="3D80B5"/>
    <a:srgbClr val="6F6E6E"/>
    <a:srgbClr val="916847"/>
    <a:srgbClr val="FFFFFF"/>
    <a:srgbClr val="2775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074" autoAdjust="0"/>
  </p:normalViewPr>
  <p:slideViewPr>
    <p:cSldViewPr snapToGrid="0">
      <p:cViewPr varScale="1">
        <p:scale>
          <a:sx n="95" d="100"/>
          <a:sy n="95" d="100"/>
        </p:scale>
        <p:origin x="10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F48D-23DF-4589-AC21-50A8C1BC6C40}" type="datetimeFigureOut">
              <a:rPr lang="en-GB" smtClean="0"/>
              <a:t>29/09/2021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0FB2D-03D4-4587-9FC7-CC615FA7C19D}" type="slidenum">
              <a:rPr lang="en-GB" smtClean="0"/>
              <a:t>‹#›</a:t>
            </a:fld>
            <a:endParaRPr lang="en-GB"/>
          </a:p>
        </p:txBody>
      </p:sp>
    </p:spTree>
    <p:extLst>
      <p:ext uri="{BB962C8B-B14F-4D97-AF65-F5344CB8AC3E}">
        <p14:creationId xmlns:p14="http://schemas.microsoft.com/office/powerpoint/2010/main" val="20770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Overview Video of Hope in the Future: Home, School, Parish (8 minutes 34 seconds) - https://www.youtube.com/watch?v=PEnKCICcVFw</a:t>
            </a:r>
          </a:p>
          <a:p>
            <a:endParaRPr lang="en-GB" dirty="0"/>
          </a:p>
          <a:p>
            <a:r>
              <a:rPr lang="en-GB" dirty="0"/>
              <a:t>This animated video gives an introduction to Hope in the Future, the 5 stages, Bishop John’s vision for Home School Parish partnership and practical ways young people can be Missionary Disciples</a:t>
            </a:r>
          </a:p>
        </p:txBody>
      </p:sp>
      <p:sp>
        <p:nvSpPr>
          <p:cNvPr id="4" name="Slide Number Placeholder 3"/>
          <p:cNvSpPr>
            <a:spLocks noGrp="1"/>
          </p:cNvSpPr>
          <p:nvPr>
            <p:ph type="sldNum" sz="quarter" idx="5"/>
          </p:nvPr>
        </p:nvSpPr>
        <p:spPr/>
        <p:txBody>
          <a:bodyPr/>
          <a:lstStyle/>
          <a:p>
            <a:fld id="{F510FB2D-03D4-4587-9FC7-CC615FA7C19D}" type="slidenum">
              <a:rPr lang="en-GB" smtClean="0"/>
              <a:t>1</a:t>
            </a:fld>
            <a:endParaRPr lang="en-GB"/>
          </a:p>
        </p:txBody>
      </p:sp>
    </p:spTree>
    <p:extLst>
      <p:ext uri="{BB962C8B-B14F-4D97-AF65-F5344CB8AC3E}">
        <p14:creationId xmlns:p14="http://schemas.microsoft.com/office/powerpoint/2010/main" val="386853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will this mission look like for your school, for your pupils and staff?</a:t>
            </a:r>
          </a:p>
          <a:p>
            <a:endParaRPr lang="en-GB" dirty="0"/>
          </a:p>
          <a:p>
            <a:endParaRPr lang="en-GB" dirty="0"/>
          </a:p>
        </p:txBody>
      </p:sp>
      <p:sp>
        <p:nvSpPr>
          <p:cNvPr id="4" name="Slide Number Placeholder 3"/>
          <p:cNvSpPr>
            <a:spLocks noGrp="1"/>
          </p:cNvSpPr>
          <p:nvPr>
            <p:ph type="sldNum" sz="quarter" idx="5"/>
          </p:nvPr>
        </p:nvSpPr>
        <p:spPr/>
        <p:txBody>
          <a:bodyPr/>
          <a:lstStyle/>
          <a:p>
            <a:fld id="{F510FB2D-03D4-4587-9FC7-CC615FA7C19D}" type="slidenum">
              <a:rPr lang="en-GB" smtClean="0"/>
              <a:t>5</a:t>
            </a:fld>
            <a:endParaRPr lang="en-GB"/>
          </a:p>
        </p:txBody>
      </p:sp>
    </p:spTree>
    <p:extLst>
      <p:ext uri="{BB962C8B-B14F-4D97-AF65-F5344CB8AC3E}">
        <p14:creationId xmlns:p14="http://schemas.microsoft.com/office/powerpoint/2010/main" val="33730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visit:</a:t>
            </a:r>
          </a:p>
          <a:p>
            <a:endParaRPr lang="en-GB" dirty="0"/>
          </a:p>
          <a:p>
            <a:r>
              <a:rPr lang="en-GB" dirty="0"/>
              <a:t>https://www.dioceseofsalford.org.uk/youth/</a:t>
            </a:r>
          </a:p>
          <a:p>
            <a:r>
              <a:rPr lang="en-GB" dirty="0"/>
              <a:t>https://www.dioceseofsalford.org.uk/diocese/environment/</a:t>
            </a:r>
          </a:p>
          <a:p>
            <a:r>
              <a:rPr lang="en-GB" dirty="0"/>
              <a:t>https://www.caritassalford.org.uk/</a:t>
            </a:r>
          </a:p>
          <a:p>
            <a:r>
              <a:rPr lang="en-GB" dirty="0"/>
              <a:t>https://www.dioceseofsalford.org.uk/wp-content/uploads/Alpha-Youth-Alpha.pdf</a:t>
            </a:r>
          </a:p>
        </p:txBody>
      </p:sp>
      <p:sp>
        <p:nvSpPr>
          <p:cNvPr id="4" name="Slide Number Placeholder 3"/>
          <p:cNvSpPr>
            <a:spLocks noGrp="1"/>
          </p:cNvSpPr>
          <p:nvPr>
            <p:ph type="sldNum" sz="quarter" idx="5"/>
          </p:nvPr>
        </p:nvSpPr>
        <p:spPr/>
        <p:txBody>
          <a:bodyPr/>
          <a:lstStyle/>
          <a:p>
            <a:fld id="{F510FB2D-03D4-4587-9FC7-CC615FA7C19D}" type="slidenum">
              <a:rPr lang="en-GB" smtClean="0"/>
              <a:t>6</a:t>
            </a:fld>
            <a:endParaRPr lang="en-GB"/>
          </a:p>
        </p:txBody>
      </p:sp>
    </p:spTree>
    <p:extLst>
      <p:ext uri="{BB962C8B-B14F-4D97-AF65-F5344CB8AC3E}">
        <p14:creationId xmlns:p14="http://schemas.microsoft.com/office/powerpoint/2010/main" val="3044749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download the cross template here (</a:t>
            </a:r>
            <a:r>
              <a:rPr lang="en-GB"/>
              <a:t>4 crosses per page) - https://www.dioceseofsalford.org.uk/wp-content/uploads/San-Damiano-Cross-Outline.pdf </a:t>
            </a:r>
            <a:endParaRPr lang="en-GB" dirty="0"/>
          </a:p>
        </p:txBody>
      </p:sp>
      <p:sp>
        <p:nvSpPr>
          <p:cNvPr id="4" name="Slide Number Placeholder 3"/>
          <p:cNvSpPr>
            <a:spLocks noGrp="1"/>
          </p:cNvSpPr>
          <p:nvPr>
            <p:ph type="sldNum" sz="quarter" idx="5"/>
          </p:nvPr>
        </p:nvSpPr>
        <p:spPr/>
        <p:txBody>
          <a:bodyPr/>
          <a:lstStyle/>
          <a:p>
            <a:fld id="{F510FB2D-03D4-4587-9FC7-CC615FA7C19D}" type="slidenum">
              <a:rPr lang="en-GB" smtClean="0"/>
              <a:t>7</a:t>
            </a:fld>
            <a:endParaRPr lang="en-GB"/>
          </a:p>
        </p:txBody>
      </p:sp>
    </p:spTree>
    <p:extLst>
      <p:ext uri="{BB962C8B-B14F-4D97-AF65-F5344CB8AC3E}">
        <p14:creationId xmlns:p14="http://schemas.microsoft.com/office/powerpoint/2010/main" val="10893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Prayer cards can be downloaded here - https://www.dioceseofsalford.org.uk/wp-content/uploads/Hope-in-the-Future-Prayer-Card-schools-v2.pdf</a:t>
            </a:r>
          </a:p>
          <a:p>
            <a:endParaRPr lang="en-GB" dirty="0"/>
          </a:p>
          <a:p>
            <a:r>
              <a:rPr lang="en-GB" dirty="0"/>
              <a:t>This could be a prayer to put up in your classroom and make part of your daily prayer</a:t>
            </a:r>
          </a:p>
        </p:txBody>
      </p:sp>
      <p:sp>
        <p:nvSpPr>
          <p:cNvPr id="4" name="Slide Number Placeholder 3"/>
          <p:cNvSpPr>
            <a:spLocks noGrp="1"/>
          </p:cNvSpPr>
          <p:nvPr>
            <p:ph type="sldNum" sz="quarter" idx="5"/>
          </p:nvPr>
        </p:nvSpPr>
        <p:spPr/>
        <p:txBody>
          <a:bodyPr/>
          <a:lstStyle/>
          <a:p>
            <a:fld id="{F510FB2D-03D4-4587-9FC7-CC615FA7C19D}" type="slidenum">
              <a:rPr lang="en-GB" smtClean="0"/>
              <a:t>8</a:t>
            </a:fld>
            <a:endParaRPr lang="en-GB"/>
          </a:p>
        </p:txBody>
      </p:sp>
    </p:spTree>
    <p:extLst>
      <p:ext uri="{BB962C8B-B14F-4D97-AF65-F5344CB8AC3E}">
        <p14:creationId xmlns:p14="http://schemas.microsoft.com/office/powerpoint/2010/main" val="84366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opening hymn/gathering song you may like to listen to the Hope in the Future anthem embedded into this slide. It is also available on YouTube - https://www.youtube.com/watch?v=axGIyvp2p_I</a:t>
            </a:r>
          </a:p>
          <a:p>
            <a:r>
              <a:rPr lang="en-GB" dirty="0"/>
              <a:t>You may like to process forward your San Damiano Cross and place it at the front.</a:t>
            </a:r>
          </a:p>
          <a:p>
            <a:endParaRPr lang="en-GB" dirty="0"/>
          </a:p>
          <a:p>
            <a:r>
              <a:rPr lang="en-GB" dirty="0"/>
              <a:t>Sheet music, chords, lyrics and a backing track can all be downloaded here (under resource pack 1) - https://www.dioceseofsalford.org.uk/faith/hope/home-school-parish/</a:t>
            </a:r>
          </a:p>
        </p:txBody>
      </p:sp>
      <p:sp>
        <p:nvSpPr>
          <p:cNvPr id="4" name="Slide Number Placeholder 3"/>
          <p:cNvSpPr>
            <a:spLocks noGrp="1"/>
          </p:cNvSpPr>
          <p:nvPr>
            <p:ph type="sldNum" sz="quarter" idx="5"/>
          </p:nvPr>
        </p:nvSpPr>
        <p:spPr/>
        <p:txBody>
          <a:bodyPr/>
          <a:lstStyle/>
          <a:p>
            <a:fld id="{F510FB2D-03D4-4587-9FC7-CC615FA7C19D}" type="slidenum">
              <a:rPr lang="en-GB" smtClean="0"/>
              <a:t>9</a:t>
            </a:fld>
            <a:endParaRPr lang="en-GB"/>
          </a:p>
        </p:txBody>
      </p:sp>
    </p:spTree>
    <p:extLst>
      <p:ext uri="{BB962C8B-B14F-4D97-AF65-F5344CB8AC3E}">
        <p14:creationId xmlns:p14="http://schemas.microsoft.com/office/powerpoint/2010/main" val="175414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0" dirty="0">
                <a:solidFill>
                  <a:schemeClr val="tx1">
                    <a:lumMod val="65000"/>
                    <a:lumOff val="35000"/>
                  </a:schemeClr>
                </a:solidFill>
                <a:latin typeface="Trebuchet MS" panose="020B0603020202020204" pitchFamily="34" charset="0"/>
              </a:rPr>
              <a:t>For more information and resources visit:</a:t>
            </a:r>
          </a:p>
          <a:p>
            <a:pPr algn="l"/>
            <a:r>
              <a:rPr lang="en-GB" sz="1200" b="0" dirty="0">
                <a:solidFill>
                  <a:schemeClr val="tx1">
                    <a:lumMod val="65000"/>
                    <a:lumOff val="35000"/>
                  </a:schemeClr>
                </a:solidFill>
                <a:latin typeface="Trebuchet MS" panose="020B0603020202020204" pitchFamily="34" charset="0"/>
              </a:rPr>
              <a:t> www.dioceseofsalford.org.uk/faith/hope/home-school-parish/</a:t>
            </a:r>
            <a:endParaRPr lang="en-GB" b="0" dirty="0">
              <a:solidFill>
                <a:schemeClr val="tx1">
                  <a:lumMod val="65000"/>
                  <a:lumOff val="35000"/>
                </a:schemeClr>
              </a:solidFill>
              <a:latin typeface="Trebuchet MS" panose="020B0603020202020204" pitchFamily="34" charset="0"/>
            </a:endParaRPr>
          </a:p>
          <a:p>
            <a:endParaRPr lang="en-GB" dirty="0"/>
          </a:p>
        </p:txBody>
      </p:sp>
      <p:sp>
        <p:nvSpPr>
          <p:cNvPr id="4" name="Slide Number Placeholder 3"/>
          <p:cNvSpPr>
            <a:spLocks noGrp="1"/>
          </p:cNvSpPr>
          <p:nvPr>
            <p:ph type="sldNum" sz="quarter" idx="5"/>
          </p:nvPr>
        </p:nvSpPr>
        <p:spPr/>
        <p:txBody>
          <a:bodyPr/>
          <a:lstStyle/>
          <a:p>
            <a:fld id="{F510FB2D-03D4-4587-9FC7-CC615FA7C19D}" type="slidenum">
              <a:rPr lang="en-GB" smtClean="0"/>
              <a:t>10</a:t>
            </a:fld>
            <a:endParaRPr lang="en-GB"/>
          </a:p>
        </p:txBody>
      </p:sp>
    </p:spTree>
    <p:extLst>
      <p:ext uri="{BB962C8B-B14F-4D97-AF65-F5344CB8AC3E}">
        <p14:creationId xmlns:p14="http://schemas.microsoft.com/office/powerpoint/2010/main" val="2885082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748D6-3DA2-45E7-8B73-1EA8B3C1B6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BCBD230-C772-48CF-8861-9260F0A0A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69242F-5AD8-4D4C-AB8E-C1387CD6F9F7}"/>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1062DCAD-B114-45DE-A996-677EE749C3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A2232F-2605-4D0F-B7AE-91732E319739}"/>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427800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C5973-98F9-4707-8A66-E557EAB2857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F89747-AEC0-445F-9923-F0DCCCC9F4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030B6-6A66-475A-9CED-5CB18D65CDB6}"/>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C0EF468A-BCFA-4F12-951D-D2AA025289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7D55F-8627-4168-BF4A-D3B8B34E69F2}"/>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94700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37E06A-DDB9-404F-B203-519E241A1F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EFEC001-EB63-443E-AD08-8113FA5811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8FCDAA-6D49-41AE-B50F-43691719FCF4}"/>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1227B5AC-184E-4C8E-BF48-6AABE67581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5FFF2A-8BA4-455A-AB7B-CEC3FC8ABE25}"/>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244468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9466-3933-47FA-9822-F3714FB0941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FDEC45-42D6-4A6D-8896-C1C89CE63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B83AC7-35F8-4213-BCB3-D6FE6FBD472D}"/>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D9186621-FC96-411D-B11B-D8BAAF12C9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76AAF7-F42F-458D-80DF-6E2250A4350D}"/>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2389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B2040-7919-4473-AB87-3F8BFCC9C0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82D8D-48A1-444D-84BF-7EA77930C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D4A289-2E0B-4AAC-A675-6E9DE9D3576E}"/>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03B1BA44-EFF7-41CE-B8BC-2DA36F611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154A8A-1F76-4E04-A97D-97F7C51A2A2D}"/>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6775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E8348-CB3F-47DC-B229-6E6DCBE76A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655A20-A373-4847-A27D-38F57DAF4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2CD4FC5-D735-4E4F-BE91-48A22AABB0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7EC2FD-781D-4127-ACD2-F89A14F2FD21}"/>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986BEC03-964C-43CF-AC19-A190E851BC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FFE596-259B-4874-83E1-148EE84D09D3}"/>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990891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4FA6-EB13-4E0B-9CC9-F43392574B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18825B-2543-4078-9ED2-168F77D463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DCE9FC-2F11-4F1A-A220-8A31DEC409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BE18F66-0199-40C7-912D-D1C77C3E3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B81E2-07A6-43E2-9B2B-A881B5EDCB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002502-110B-41F0-A8CE-BA368118A71A}"/>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8" name="Footer Placeholder 7">
            <a:extLst>
              <a:ext uri="{FF2B5EF4-FFF2-40B4-BE49-F238E27FC236}">
                <a16:creationId xmlns:a16="http://schemas.microsoft.com/office/drawing/2014/main" id="{ACAD1D3B-1628-409D-9584-A1FE37A0E78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2CB75A-1D72-49AF-ABAE-E89BAD87421A}"/>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31299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C6C4-1823-4D4E-A144-4C3895E9A8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C567B6-B771-4AD3-AD02-9F804FDC2144}"/>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4" name="Footer Placeholder 3">
            <a:extLst>
              <a:ext uri="{FF2B5EF4-FFF2-40B4-BE49-F238E27FC236}">
                <a16:creationId xmlns:a16="http://schemas.microsoft.com/office/drawing/2014/main" id="{B7B4661D-494E-4347-88BD-9D889B85CF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2FF2E9-01F4-4B1D-9673-F3E6E0A7BD2B}"/>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16632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B0CF7-4AD1-4275-B0AF-ECDC86E3C56F}"/>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3" name="Footer Placeholder 2">
            <a:extLst>
              <a:ext uri="{FF2B5EF4-FFF2-40B4-BE49-F238E27FC236}">
                <a16:creationId xmlns:a16="http://schemas.microsoft.com/office/drawing/2014/main" id="{F7A1E317-5057-47A0-9AFB-D3F1EAFEC8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F8F74D-7E1E-4F06-A3DE-4BEF3D8D3FDB}"/>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75477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4D46-94B5-4293-811A-34E7466F4F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4DE25E-A11A-4AC9-B742-960736A150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71D857-2FE6-47E3-986F-944FAE1ED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EE742-21C1-4B53-8A52-587E31E84495}"/>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3E668C2D-A644-46B5-9AF3-57D543E4D9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5517B9-4928-41C6-9B04-489E370C11F5}"/>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124588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401DD-3F65-4204-B185-C4A5D30DEB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A4DCC24-3488-4639-9C23-AA0DF3D043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E14472-2F32-4126-9EC2-79EB30E781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AE5D91-52C5-4B60-8FC5-00D5C1121281}"/>
              </a:ext>
            </a:extLst>
          </p:cNvPr>
          <p:cNvSpPr>
            <a:spLocks noGrp="1"/>
          </p:cNvSpPr>
          <p:nvPr>
            <p:ph type="dt" sz="half" idx="10"/>
          </p:nvPr>
        </p:nvSpPr>
        <p:spPr/>
        <p:txBody>
          <a:bodyPr/>
          <a:lstStyle/>
          <a:p>
            <a:fld id="{7B800198-9B51-4EA2-9954-08EB1FF867D1}" type="datetimeFigureOut">
              <a:rPr lang="en-GB" smtClean="0"/>
              <a:t>29/09/2021</a:t>
            </a:fld>
            <a:endParaRPr lang="en-GB"/>
          </a:p>
        </p:txBody>
      </p:sp>
      <p:sp>
        <p:nvSpPr>
          <p:cNvPr id="6" name="Footer Placeholder 5">
            <a:extLst>
              <a:ext uri="{FF2B5EF4-FFF2-40B4-BE49-F238E27FC236}">
                <a16:creationId xmlns:a16="http://schemas.microsoft.com/office/drawing/2014/main" id="{98F96C38-6073-4026-B112-B22339077E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6CCCA4-C58E-4CC3-A289-8DF62D82549F}"/>
              </a:ext>
            </a:extLst>
          </p:cNvPr>
          <p:cNvSpPr>
            <a:spLocks noGrp="1"/>
          </p:cNvSpPr>
          <p:nvPr>
            <p:ph type="sldNum" sz="quarter" idx="12"/>
          </p:nvPr>
        </p:nvSpPr>
        <p:spPr/>
        <p:txBody>
          <a:bodyPr/>
          <a:lstStyle/>
          <a:p>
            <a:fld id="{1D7B28A9-0DBC-48B7-A0F1-B14453AC4526}" type="slidenum">
              <a:rPr lang="en-GB" smtClean="0"/>
              <a:t>‹#›</a:t>
            </a:fld>
            <a:endParaRPr lang="en-GB"/>
          </a:p>
        </p:txBody>
      </p:sp>
    </p:spTree>
    <p:extLst>
      <p:ext uri="{BB962C8B-B14F-4D97-AF65-F5344CB8AC3E}">
        <p14:creationId xmlns:p14="http://schemas.microsoft.com/office/powerpoint/2010/main" val="18118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643664-5E20-4B0D-B360-899876D5F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05A5D1-364B-4742-A3D9-860D1315A4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7EF042-FD6B-41E5-8B1E-91A86D9A42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00198-9B51-4EA2-9954-08EB1FF867D1}" type="datetimeFigureOut">
              <a:rPr lang="en-GB" smtClean="0"/>
              <a:t>29/09/2021</a:t>
            </a:fld>
            <a:endParaRPr lang="en-GB"/>
          </a:p>
        </p:txBody>
      </p:sp>
      <p:sp>
        <p:nvSpPr>
          <p:cNvPr id="5" name="Footer Placeholder 4">
            <a:extLst>
              <a:ext uri="{FF2B5EF4-FFF2-40B4-BE49-F238E27FC236}">
                <a16:creationId xmlns:a16="http://schemas.microsoft.com/office/drawing/2014/main" id="{8DC07839-7FE2-4A08-AF59-1A9476B41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88E8E99-4096-4235-8D87-A0B93AB36F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B28A9-0DBC-48B7-A0F1-B14453AC4526}" type="slidenum">
              <a:rPr lang="en-GB" smtClean="0"/>
              <a:t>‹#›</a:t>
            </a:fld>
            <a:endParaRPr lang="en-GB"/>
          </a:p>
        </p:txBody>
      </p:sp>
    </p:spTree>
    <p:extLst>
      <p:ext uri="{BB962C8B-B14F-4D97-AF65-F5344CB8AC3E}">
        <p14:creationId xmlns:p14="http://schemas.microsoft.com/office/powerpoint/2010/main" val="2102578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PEnKCICcVFw?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www.youtube.com/watch?v=NFeccE4gv8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axGIyvp2p_I?feature=oembed" TargetMode="Externa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4">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pic>
        <p:nvPicPr>
          <p:cNvPr id="2" name="Online Media 1" title="Hope in the Future  Home, School, Parish">
            <a:hlinkClick r:id="" action="ppaction://media"/>
            <a:extLst>
              <a:ext uri="{FF2B5EF4-FFF2-40B4-BE49-F238E27FC236}">
                <a16:creationId xmlns:a16="http://schemas.microsoft.com/office/drawing/2014/main" id="{189959EA-2B5B-4859-B155-51667CF09085}"/>
              </a:ext>
            </a:extLst>
          </p:cNvPr>
          <p:cNvPicPr>
            <a:picLocks noRot="1" noChangeAspect="1"/>
          </p:cNvPicPr>
          <p:nvPr>
            <a:videoFile r:link="rId1"/>
          </p:nvPr>
        </p:nvPicPr>
        <p:blipFill>
          <a:blip r:embed="rId6"/>
          <a:stretch>
            <a:fillRect/>
          </a:stretch>
        </p:blipFill>
        <p:spPr>
          <a:xfrm>
            <a:off x="1309647" y="275916"/>
            <a:ext cx="9572705" cy="5408578"/>
          </a:xfrm>
          <a:prstGeom prst="rect">
            <a:avLst/>
          </a:prstGeom>
        </p:spPr>
      </p:pic>
    </p:spTree>
    <p:extLst>
      <p:ext uri="{BB962C8B-B14F-4D97-AF65-F5344CB8AC3E}">
        <p14:creationId xmlns:p14="http://schemas.microsoft.com/office/powerpoint/2010/main" val="613143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person, indoor, child&#10;&#10;Description automatically generated">
            <a:extLst>
              <a:ext uri="{FF2B5EF4-FFF2-40B4-BE49-F238E27FC236}">
                <a16:creationId xmlns:a16="http://schemas.microsoft.com/office/drawing/2014/main" id="{1F66EFFD-249A-43CF-8101-A676405AE745}"/>
              </a:ext>
            </a:extLst>
          </p:cNvPr>
          <p:cNvPicPr>
            <a:picLocks noChangeAspect="1"/>
          </p:cNvPicPr>
          <p:nvPr/>
        </p:nvPicPr>
        <p:blipFill rotWithShape="1">
          <a:blip r:embed="rId3"/>
          <a:srcRect l="24248" t="1" r="3999" b="1"/>
          <a:stretch/>
        </p:blipFill>
        <p:spPr>
          <a:xfrm>
            <a:off x="0" y="10"/>
            <a:ext cx="6930775"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10"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pic>
        <p:nvPicPr>
          <p:cNvPr id="9" name="Picture 8" descr="A picture containing text&#10;&#10;Description automatically generated">
            <a:extLst>
              <a:ext uri="{FF2B5EF4-FFF2-40B4-BE49-F238E27FC236}">
                <a16:creationId xmlns:a16="http://schemas.microsoft.com/office/drawing/2014/main" id="{F32BFA40-0A5D-4572-881E-0961385D1BC5}"/>
              </a:ext>
            </a:extLst>
          </p:cNvPr>
          <p:cNvPicPr>
            <a:picLocks noChangeAspect="1"/>
          </p:cNvPicPr>
          <p:nvPr/>
        </p:nvPicPr>
        <p:blipFill rotWithShape="1">
          <a:blip r:embed="rId4">
            <a:extLst>
              <a:ext uri="{28A0092B-C50C-407E-A947-70E740481C1C}">
                <a14:useLocalDpi xmlns:a14="http://schemas.microsoft.com/office/drawing/2010/main" val="0"/>
              </a:ext>
            </a:extLst>
          </a:blip>
          <a:srcRect l="17853" r="15181"/>
          <a:stretch/>
        </p:blipFill>
        <p:spPr>
          <a:xfrm>
            <a:off x="7727053" y="417373"/>
            <a:ext cx="3604499" cy="4507527"/>
          </a:xfrm>
          <a:prstGeom prst="rect">
            <a:avLst/>
          </a:prstGeom>
        </p:spPr>
      </p:pic>
      <p:sp>
        <p:nvSpPr>
          <p:cNvPr id="11" name="TextBox 10">
            <a:extLst>
              <a:ext uri="{FF2B5EF4-FFF2-40B4-BE49-F238E27FC236}">
                <a16:creationId xmlns:a16="http://schemas.microsoft.com/office/drawing/2014/main" id="{998922F0-F9EE-47EF-BA81-38CE5E9909D3}"/>
              </a:ext>
            </a:extLst>
          </p:cNvPr>
          <p:cNvSpPr txBox="1"/>
          <p:nvPr/>
        </p:nvSpPr>
        <p:spPr>
          <a:xfrm>
            <a:off x="6737684" y="5254043"/>
            <a:ext cx="5193699" cy="1323439"/>
          </a:xfrm>
          <a:prstGeom prst="rect">
            <a:avLst/>
          </a:prstGeom>
          <a:noFill/>
        </p:spPr>
        <p:txBody>
          <a:bodyPr wrap="square" rtlCol="0">
            <a:spAutoFit/>
          </a:bodyPr>
          <a:lstStyle/>
          <a:p>
            <a:pPr algn="ctr"/>
            <a:r>
              <a:rPr lang="en-GB" sz="2000" dirty="0">
                <a:solidFill>
                  <a:schemeClr val="tx1">
                    <a:lumMod val="65000"/>
                    <a:lumOff val="35000"/>
                  </a:schemeClr>
                </a:solidFill>
                <a:latin typeface="Trebuchet MS" panose="020B0603020202020204" pitchFamily="34" charset="0"/>
              </a:rPr>
              <a:t>For more information and resources visit:</a:t>
            </a:r>
          </a:p>
          <a:p>
            <a:pPr algn="ctr"/>
            <a:r>
              <a:rPr lang="en-GB" sz="2000" dirty="0">
                <a:solidFill>
                  <a:schemeClr val="tx1">
                    <a:lumMod val="65000"/>
                    <a:lumOff val="35000"/>
                  </a:schemeClr>
                </a:solidFill>
                <a:latin typeface="Trebuchet MS" panose="020B0603020202020204" pitchFamily="34" charset="0"/>
              </a:rPr>
              <a:t> </a:t>
            </a:r>
            <a:r>
              <a:rPr lang="en-GB" sz="2000" b="1" dirty="0">
                <a:solidFill>
                  <a:schemeClr val="tx1">
                    <a:lumMod val="65000"/>
                    <a:lumOff val="35000"/>
                  </a:schemeClr>
                </a:solidFill>
                <a:latin typeface="Trebuchet MS" panose="020B0603020202020204" pitchFamily="34" charset="0"/>
              </a:rPr>
              <a:t>www.dioceseofsalford.org.uk/faith/hope/home-school-parish/</a:t>
            </a:r>
            <a:endParaRPr lang="en-GB" b="1" dirty="0">
              <a:solidFill>
                <a:schemeClr val="tx1">
                  <a:lumMod val="65000"/>
                  <a:lumOff val="35000"/>
                </a:schemeClr>
              </a:solidFill>
              <a:latin typeface="Trebuchet MS" panose="020B0603020202020204" pitchFamily="34" charset="0"/>
            </a:endParaRPr>
          </a:p>
        </p:txBody>
      </p:sp>
    </p:spTree>
    <p:extLst>
      <p:ext uri="{BB962C8B-B14F-4D97-AF65-F5344CB8AC3E}">
        <p14:creationId xmlns:p14="http://schemas.microsoft.com/office/powerpoint/2010/main" val="75395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room&#10;&#10;Description automatically generated with medium confidence">
            <a:extLst>
              <a:ext uri="{FF2B5EF4-FFF2-40B4-BE49-F238E27FC236}">
                <a16:creationId xmlns:a16="http://schemas.microsoft.com/office/drawing/2014/main" id="{2F987D42-86E5-451E-B60C-155B05A401AC}"/>
              </a:ext>
            </a:extLst>
          </p:cNvPr>
          <p:cNvPicPr>
            <a:picLocks noChangeAspect="1"/>
          </p:cNvPicPr>
          <p:nvPr/>
        </p:nvPicPr>
        <p:blipFill rotWithShape="1">
          <a:blip r:embed="rId2">
            <a:extLst>
              <a:ext uri="{28A0092B-C50C-407E-A947-70E740481C1C}">
                <a14:useLocalDpi xmlns:a14="http://schemas.microsoft.com/office/drawing/2010/main" val="0"/>
              </a:ext>
            </a:extLst>
          </a:blip>
          <a:srcRect l="34611" t="-1" r="29238" b="-1"/>
          <a:stretch/>
        </p:blipFill>
        <p:spPr>
          <a:xfrm>
            <a:off x="21" y="10"/>
            <a:ext cx="648146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pic>
        <p:nvPicPr>
          <p:cNvPr id="38" name="Picture 37" descr="A picture containing text&#10;&#10;Description automatically generated">
            <a:extLst>
              <a:ext uri="{FF2B5EF4-FFF2-40B4-BE49-F238E27FC236}">
                <a16:creationId xmlns:a16="http://schemas.microsoft.com/office/drawing/2014/main" id="{97F619F5-6F3A-4A1A-821F-2E63113D3899}"/>
              </a:ext>
            </a:extLst>
          </p:cNvPr>
          <p:cNvPicPr>
            <a:picLocks noChangeAspect="1"/>
          </p:cNvPicPr>
          <p:nvPr/>
        </p:nvPicPr>
        <p:blipFill rotWithShape="1">
          <a:blip r:embed="rId3">
            <a:extLst>
              <a:ext uri="{28A0092B-C50C-407E-A947-70E740481C1C}">
                <a14:useLocalDpi xmlns:a14="http://schemas.microsoft.com/office/drawing/2010/main" val="0"/>
              </a:ext>
            </a:extLst>
          </a:blip>
          <a:srcRect l="17853" r="15181"/>
          <a:stretch/>
        </p:blipFill>
        <p:spPr>
          <a:xfrm>
            <a:off x="7394407" y="350258"/>
            <a:ext cx="3604499" cy="4507527"/>
          </a:xfrm>
          <a:prstGeom prst="rect">
            <a:avLst/>
          </a:prstGeom>
        </p:spPr>
      </p:pic>
      <p:sp>
        <p:nvSpPr>
          <p:cNvPr id="8" name="TextBox 7">
            <a:extLst>
              <a:ext uri="{FF2B5EF4-FFF2-40B4-BE49-F238E27FC236}">
                <a16:creationId xmlns:a16="http://schemas.microsoft.com/office/drawing/2014/main" id="{3B02345D-8718-497B-AE22-76B0351FFB2B}"/>
              </a:ext>
            </a:extLst>
          </p:cNvPr>
          <p:cNvSpPr txBox="1"/>
          <p:nvPr/>
        </p:nvSpPr>
        <p:spPr>
          <a:xfrm>
            <a:off x="6450979" y="5125761"/>
            <a:ext cx="5338482" cy="646331"/>
          </a:xfrm>
          <a:prstGeom prst="rect">
            <a:avLst/>
          </a:prstGeom>
          <a:noFill/>
        </p:spPr>
        <p:txBody>
          <a:bodyPr wrap="square" rtlCol="0">
            <a:spAutoFit/>
          </a:bodyPr>
          <a:lstStyle/>
          <a:p>
            <a:pPr algn="ctr"/>
            <a:r>
              <a:rPr lang="en-GB" sz="3600" b="1" dirty="0">
                <a:solidFill>
                  <a:schemeClr val="tx1">
                    <a:lumMod val="65000"/>
                    <a:lumOff val="35000"/>
                  </a:schemeClr>
                </a:solidFill>
                <a:latin typeface="Trebuchet MS" panose="020B0603020202020204" pitchFamily="34" charset="0"/>
              </a:rPr>
              <a:t>Launch Liturgy</a:t>
            </a:r>
            <a:endParaRPr lang="en-GB" sz="3200" b="1" dirty="0">
              <a:solidFill>
                <a:schemeClr val="tx1">
                  <a:lumMod val="65000"/>
                  <a:lumOff val="35000"/>
                </a:schemeClr>
              </a:solidFill>
              <a:latin typeface="Trebuchet MS" panose="020B0603020202020204" pitchFamily="34" charset="0"/>
            </a:endParaRPr>
          </a:p>
        </p:txBody>
      </p:sp>
      <p:sp>
        <p:nvSpPr>
          <p:cNvPr id="40" name="TextBox 39">
            <a:extLst>
              <a:ext uri="{FF2B5EF4-FFF2-40B4-BE49-F238E27FC236}">
                <a16:creationId xmlns:a16="http://schemas.microsoft.com/office/drawing/2014/main" id="{B06EFE28-A99F-4016-BF00-952C3C50F404}"/>
              </a:ext>
            </a:extLst>
          </p:cNvPr>
          <p:cNvSpPr txBox="1"/>
          <p:nvPr/>
        </p:nvSpPr>
        <p:spPr>
          <a:xfrm>
            <a:off x="6450979" y="5757537"/>
            <a:ext cx="5338482" cy="523220"/>
          </a:xfrm>
          <a:prstGeom prst="rect">
            <a:avLst/>
          </a:prstGeom>
          <a:noFill/>
        </p:spPr>
        <p:txBody>
          <a:bodyPr wrap="square" rtlCol="0">
            <a:spAutoFit/>
          </a:bodyPr>
          <a:lstStyle/>
          <a:p>
            <a:pPr algn="ctr"/>
            <a:r>
              <a:rPr lang="en-GB" sz="2800" dirty="0">
                <a:solidFill>
                  <a:schemeClr val="tx1">
                    <a:lumMod val="65000"/>
                    <a:lumOff val="35000"/>
                  </a:schemeClr>
                </a:solidFill>
                <a:latin typeface="Trebuchet MS" panose="020B0603020202020204" pitchFamily="34" charset="0"/>
              </a:rPr>
              <a:t>October 2021</a:t>
            </a:r>
          </a:p>
        </p:txBody>
      </p:sp>
    </p:spTree>
    <p:extLst>
      <p:ext uri="{BB962C8B-B14F-4D97-AF65-F5344CB8AC3E}">
        <p14:creationId xmlns:p14="http://schemas.microsoft.com/office/powerpoint/2010/main" val="265275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2">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4000" dirty="0">
                <a:solidFill>
                  <a:srgbClr val="A50021"/>
                </a:solidFill>
                <a:latin typeface="Trebuchet MS" panose="020B0603020202020204" pitchFamily="34" charset="0"/>
              </a:rPr>
              <a:t>Opening Hymn</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6" name="Rectangle: Rounded Corners 5">
            <a:extLst>
              <a:ext uri="{FF2B5EF4-FFF2-40B4-BE49-F238E27FC236}">
                <a16:creationId xmlns:a16="http://schemas.microsoft.com/office/drawing/2014/main" id="{1810A073-A064-46E2-95A9-EC0F0A548000}"/>
              </a:ext>
            </a:extLst>
          </p:cNvPr>
          <p:cNvSpPr/>
          <p:nvPr/>
        </p:nvSpPr>
        <p:spPr>
          <a:xfrm>
            <a:off x="8507393" y="172492"/>
            <a:ext cx="3379808" cy="601579"/>
          </a:xfrm>
          <a:prstGeom prst="roundRect">
            <a:avLst/>
          </a:prstGeom>
          <a:solidFill>
            <a:srgbClr val="E9AC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WELCOME/GATHER</a:t>
            </a:r>
          </a:p>
        </p:txBody>
      </p:sp>
      <p:sp>
        <p:nvSpPr>
          <p:cNvPr id="9" name="TextBox 8">
            <a:extLst>
              <a:ext uri="{FF2B5EF4-FFF2-40B4-BE49-F238E27FC236}">
                <a16:creationId xmlns:a16="http://schemas.microsoft.com/office/drawing/2014/main" id="{2E8507CA-7344-41BD-AAF4-4472086A44DA}"/>
              </a:ext>
            </a:extLst>
          </p:cNvPr>
          <p:cNvSpPr txBox="1"/>
          <p:nvPr/>
        </p:nvSpPr>
        <p:spPr>
          <a:xfrm>
            <a:off x="1054067" y="1715816"/>
            <a:ext cx="11458702" cy="3170099"/>
          </a:xfrm>
          <a:prstGeom prst="rect">
            <a:avLst/>
          </a:prstGeom>
          <a:noFill/>
        </p:spPr>
        <p:txBody>
          <a:bodyPr wrap="square" rtlCol="0">
            <a:spAutoFit/>
          </a:bodyPr>
          <a:lstStyle/>
          <a:p>
            <a:r>
              <a:rPr lang="en-GB" sz="2000" dirty="0">
                <a:latin typeface="Trebuchet MS" panose="020B0603020202020204" pitchFamily="34" charset="0"/>
              </a:rPr>
              <a:t>As we gather and prepare for our liturgy sing along or listen </a:t>
            </a:r>
          </a:p>
          <a:p>
            <a:r>
              <a:rPr lang="en-GB" sz="2000" dirty="0">
                <a:latin typeface="Trebuchet MS" panose="020B0603020202020204" pitchFamily="34" charset="0"/>
              </a:rPr>
              <a:t>carefully to the words of the hymn.</a:t>
            </a:r>
          </a:p>
          <a:p>
            <a:endParaRPr lang="en-GB" sz="2000" dirty="0">
              <a:latin typeface="Trebuchet MS" panose="020B0603020202020204" pitchFamily="34" charset="0"/>
            </a:endParaRPr>
          </a:p>
          <a:p>
            <a:r>
              <a:rPr lang="en-GB" sz="2000" dirty="0">
                <a:latin typeface="Trebuchet MS" panose="020B0603020202020204" pitchFamily="34" charset="0"/>
              </a:rPr>
              <a:t>Come and join the circle, come and take my hand. </a:t>
            </a:r>
          </a:p>
          <a:p>
            <a:r>
              <a:rPr lang="en-GB" sz="2000" dirty="0">
                <a:latin typeface="Trebuchet MS" panose="020B0603020202020204" pitchFamily="34" charset="0"/>
              </a:rPr>
              <a:t>Come and join the circle, come and be my friend. </a:t>
            </a:r>
          </a:p>
          <a:p>
            <a:r>
              <a:rPr lang="en-GB" sz="2000" dirty="0">
                <a:latin typeface="Trebuchet MS" panose="020B0603020202020204" pitchFamily="34" charset="0"/>
              </a:rPr>
              <a:t>Gather round and see what the world can be. </a:t>
            </a:r>
          </a:p>
          <a:p>
            <a:r>
              <a:rPr lang="en-GB" sz="2000" dirty="0">
                <a:latin typeface="Trebuchet MS" panose="020B0603020202020204" pitchFamily="34" charset="0"/>
              </a:rPr>
              <a:t>Come and join the circle, come and share God’s word with me.</a:t>
            </a:r>
          </a:p>
          <a:p>
            <a:endParaRPr lang="en-GB" sz="2000" dirty="0">
              <a:latin typeface="Trebuchet MS" panose="020B0603020202020204" pitchFamily="34" charset="0"/>
            </a:endParaRPr>
          </a:p>
          <a:p>
            <a:r>
              <a:rPr lang="en-GB" sz="2000" b="1" dirty="0">
                <a:latin typeface="Trebuchet MS" panose="020B0603020202020204" pitchFamily="34" charset="0"/>
              </a:rPr>
              <a:t>In the name of the Father, and of the Son, and of the Holy</a:t>
            </a:r>
          </a:p>
          <a:p>
            <a:r>
              <a:rPr lang="en-GB" sz="2000" b="1" dirty="0">
                <a:latin typeface="Trebuchet MS" panose="020B0603020202020204" pitchFamily="34" charset="0"/>
              </a:rPr>
              <a:t>Spirit. Amen</a:t>
            </a:r>
          </a:p>
        </p:txBody>
      </p:sp>
      <p:sp>
        <p:nvSpPr>
          <p:cNvPr id="10" name="TextBox 9">
            <a:extLst>
              <a:ext uri="{FF2B5EF4-FFF2-40B4-BE49-F238E27FC236}">
                <a16:creationId xmlns:a16="http://schemas.microsoft.com/office/drawing/2014/main" id="{405A7AC7-B153-473B-A1C9-11DEEB352732}"/>
              </a:ext>
            </a:extLst>
          </p:cNvPr>
          <p:cNvSpPr txBox="1"/>
          <p:nvPr/>
        </p:nvSpPr>
        <p:spPr>
          <a:xfrm>
            <a:off x="1157890" y="5278683"/>
            <a:ext cx="6094520" cy="646331"/>
          </a:xfrm>
          <a:prstGeom prst="rect">
            <a:avLst/>
          </a:prstGeom>
          <a:noFill/>
        </p:spPr>
        <p:txBody>
          <a:bodyPr wrap="square">
            <a:spAutoFit/>
          </a:bodyPr>
          <a:lstStyle/>
          <a:p>
            <a:r>
              <a:rPr lang="en-GB" dirty="0">
                <a:solidFill>
                  <a:srgbClr val="A50021"/>
                </a:solidFill>
                <a:hlinkClick r:id="rId4">
                  <a:extLst>
                    <a:ext uri="{A12FA001-AC4F-418D-AE19-62706E023703}">
                      <ahyp:hlinkClr xmlns:ahyp="http://schemas.microsoft.com/office/drawing/2018/hyperlinkcolor" val="tx"/>
                    </a:ext>
                  </a:extLst>
                </a:hlinkClick>
              </a:rPr>
              <a:t>www.youtube.com/watch?v=NFeccE4gv8s</a:t>
            </a:r>
            <a:endParaRPr lang="en-GB" dirty="0">
              <a:solidFill>
                <a:srgbClr val="A50021"/>
              </a:solidFill>
            </a:endParaRPr>
          </a:p>
          <a:p>
            <a:endParaRPr lang="en-GB" dirty="0">
              <a:solidFill>
                <a:srgbClr val="A50021"/>
              </a:solidFill>
            </a:endParaRPr>
          </a:p>
        </p:txBody>
      </p:sp>
      <p:sp>
        <p:nvSpPr>
          <p:cNvPr id="11" name="Rectangle 10">
            <a:extLst>
              <a:ext uri="{FF2B5EF4-FFF2-40B4-BE49-F238E27FC236}">
                <a16:creationId xmlns:a16="http://schemas.microsoft.com/office/drawing/2014/main" id="{1AFCAB6F-3777-472E-B114-88C64313E02B}"/>
              </a:ext>
            </a:extLst>
          </p:cNvPr>
          <p:cNvSpPr/>
          <p:nvPr/>
        </p:nvSpPr>
        <p:spPr>
          <a:xfrm>
            <a:off x="9182985" y="5290885"/>
            <a:ext cx="3167738" cy="412248"/>
          </a:xfrm>
          <a:prstGeom prst="rect">
            <a:avLst/>
          </a:prstGeom>
        </p:spPr>
        <p:txBody>
          <a:bodyPr wrap="square">
            <a:spAutoFit/>
          </a:bodyPr>
          <a:lstStyle/>
          <a:p>
            <a:r>
              <a:rPr lang="en-GB" sz="1000" dirty="0">
                <a:latin typeface="Trebuchet MS" panose="020B0603020202020204" pitchFamily="34" charset="0"/>
              </a:rPr>
              <a:t>Words and music: Bernadette Farrell</a:t>
            </a:r>
          </a:p>
          <a:p>
            <a:r>
              <a:rPr lang="en-GB" sz="1000" dirty="0">
                <a:latin typeface="Trebuchet MS" panose="020B0603020202020204" pitchFamily="34" charset="0"/>
              </a:rPr>
              <a:t>Copyright © 1995, Bernadette Farrell</a:t>
            </a:r>
          </a:p>
        </p:txBody>
      </p:sp>
    </p:spTree>
    <p:extLst>
      <p:ext uri="{BB962C8B-B14F-4D97-AF65-F5344CB8AC3E}">
        <p14:creationId xmlns:p14="http://schemas.microsoft.com/office/powerpoint/2010/main" val="171677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2">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Scripture - Matthew 28:16-20</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475875"/>
            <a:ext cx="6878053" cy="4360542"/>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i="1"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 reading from St Matthew’s Gospel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600" i="1"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 eleven disciples set out for Galilee, to the mountain where Jesus had arranged to meet them. When they saw him they fell down before him, though some hesitated. Jesus came up and spoke to them.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He said, </a:t>
            </a: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‘All authority in heaven and on earth has been given to me. Go, therefore, make disciples of all the nations; baptise them in the name of the Father and of the Son and of the Holy Spirit, and teach them to observe all the commands I gave you. And know that I am with you always; yes, to the end of time.’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600" dirty="0">
                <a:solidFill>
                  <a:srgbClr val="4C4D4C"/>
                </a:solidFill>
              </a:rPr>
              <a:t>The Word of the Lord</a:t>
            </a:r>
            <a:br>
              <a:rPr lang="en-GB" sz="1600" b="1" dirty="0">
                <a:solidFill>
                  <a:srgbClr val="4C4D4C"/>
                </a:solidFill>
              </a:rPr>
            </a:br>
            <a:r>
              <a:rPr lang="en-GB" sz="1600" b="1" dirty="0">
                <a:solidFill>
                  <a:srgbClr val="4C4D4C"/>
                </a:solidFill>
              </a:rPr>
              <a:t>R/ Thanks be to God</a:t>
            </a:r>
            <a:endParaRPr kumimoji="0" lang="en-GB" sz="16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5" name="Rectangle: Rounded Corners 4">
            <a:extLst>
              <a:ext uri="{FF2B5EF4-FFF2-40B4-BE49-F238E27FC236}">
                <a16:creationId xmlns:a16="http://schemas.microsoft.com/office/drawing/2014/main" id="{AFA3B4FD-9511-4619-8649-F110FC799D6D}"/>
              </a:ext>
            </a:extLst>
          </p:cNvPr>
          <p:cNvSpPr/>
          <p:nvPr/>
        </p:nvSpPr>
        <p:spPr>
          <a:xfrm>
            <a:off x="10022305" y="172492"/>
            <a:ext cx="1864895" cy="601579"/>
          </a:xfrm>
          <a:prstGeom prst="roundRect">
            <a:avLst/>
          </a:prstGeom>
          <a:solidFill>
            <a:srgbClr val="1D7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WORD</a:t>
            </a:r>
          </a:p>
        </p:txBody>
      </p:sp>
      <p:pic>
        <p:nvPicPr>
          <p:cNvPr id="11" name="Picture 10" descr="A picture containing text&#10;&#10;Description automatically generated">
            <a:extLst>
              <a:ext uri="{FF2B5EF4-FFF2-40B4-BE49-F238E27FC236}">
                <a16:creationId xmlns:a16="http://schemas.microsoft.com/office/drawing/2014/main" id="{FC2CDA11-C270-4565-A976-CB14BB05D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6947" y="2041559"/>
            <a:ext cx="4018169" cy="3082994"/>
          </a:xfrm>
          <a:prstGeom prst="rect">
            <a:avLst/>
          </a:prstGeom>
          <a:ln>
            <a:noFill/>
          </a:ln>
          <a:effectLst>
            <a:softEdge rad="112500"/>
          </a:effectLst>
        </p:spPr>
      </p:pic>
    </p:spTree>
    <p:extLst>
      <p:ext uri="{BB962C8B-B14F-4D97-AF65-F5344CB8AC3E}">
        <p14:creationId xmlns:p14="http://schemas.microsoft.com/office/powerpoint/2010/main" val="1500699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The Great Commission</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825625"/>
            <a:ext cx="7441458" cy="46672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 reading we just heard is known as The Great Commission.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This was the last and most important Mission Jesus gave to His disciples and to us before He ascended back to the Father in Heaven.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Our task as the Church is to help make disciples, baptise people in the name of the Father, Son and Holy Spirit and teach them all that God has taught us through the bible.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solidFill>
                  <a:srgbClr val="4C4D4C"/>
                </a:solidFill>
              </a:rPr>
              <a:t>We don’t have to do it alone! Jesus promises us He will be with us until the end of time. He sent us the Holy Spirit to equip us for this mission.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Will you accept this mission from Jesus?</a:t>
            </a: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5" name="Rectangle: Rounded Corners 4">
            <a:extLst>
              <a:ext uri="{FF2B5EF4-FFF2-40B4-BE49-F238E27FC236}">
                <a16:creationId xmlns:a16="http://schemas.microsoft.com/office/drawing/2014/main" id="{AFA3B4FD-9511-4619-8649-F110FC799D6D}"/>
              </a:ext>
            </a:extLst>
          </p:cNvPr>
          <p:cNvSpPr/>
          <p:nvPr/>
        </p:nvSpPr>
        <p:spPr>
          <a:xfrm>
            <a:off x="7280477" y="172492"/>
            <a:ext cx="4606724" cy="601579"/>
          </a:xfrm>
          <a:prstGeom prst="roundRect">
            <a:avLst/>
          </a:prstGeom>
          <a:solidFill>
            <a:srgbClr val="9168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RESPONSE TO THE WORD</a:t>
            </a:r>
          </a:p>
        </p:txBody>
      </p:sp>
      <p:pic>
        <p:nvPicPr>
          <p:cNvPr id="13" name="Picture 12" descr="Diagram&#10;&#10;Description automatically generated with medium confidence">
            <a:extLst>
              <a:ext uri="{FF2B5EF4-FFF2-40B4-BE49-F238E27FC236}">
                <a16:creationId xmlns:a16="http://schemas.microsoft.com/office/drawing/2014/main" id="{BE5776FC-4D21-4DAA-9AAF-306C58E84CC5}"/>
              </a:ext>
            </a:extLst>
          </p:cNvPr>
          <p:cNvPicPr>
            <a:picLocks noChangeAspect="1"/>
          </p:cNvPicPr>
          <p:nvPr/>
        </p:nvPicPr>
        <p:blipFill rotWithShape="1">
          <a:blip r:embed="rId5">
            <a:extLst>
              <a:ext uri="{28A0092B-C50C-407E-A947-70E740481C1C}">
                <a14:useLocalDpi xmlns:a14="http://schemas.microsoft.com/office/drawing/2010/main" val="0"/>
              </a:ext>
            </a:extLst>
          </a:blip>
          <a:srcRect l="14385" r="14670"/>
          <a:stretch/>
        </p:blipFill>
        <p:spPr>
          <a:xfrm>
            <a:off x="8279658" y="1910930"/>
            <a:ext cx="3485294" cy="3070398"/>
          </a:xfrm>
          <a:prstGeom prst="rect">
            <a:avLst/>
          </a:prstGeom>
          <a:ln>
            <a:noFill/>
          </a:ln>
          <a:effectLst>
            <a:softEdge rad="112500"/>
          </a:effectLst>
        </p:spPr>
      </p:pic>
    </p:spTree>
    <p:extLst>
      <p:ext uri="{BB962C8B-B14F-4D97-AF65-F5344CB8AC3E}">
        <p14:creationId xmlns:p14="http://schemas.microsoft.com/office/powerpoint/2010/main" val="4008567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How can I be a Missionary Disciple?</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681686"/>
            <a:ext cx="7503695" cy="4390781"/>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There are many ways we can grow in our relationship with God and share Him with others. Here are some suggested ways: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Pray</a:t>
            </a: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 attend Mass, read scripture, pray a rosary, talk to God.</a:t>
            </a:r>
          </a:p>
          <a:p>
            <a:pPr marR="0" lvl="0" algn="l" defTabSz="914400" rtl="0" eaLnBrk="1" fontAlgn="auto" latinLnBrk="0" hangingPunct="1">
              <a:lnSpc>
                <a:spcPct val="90000"/>
              </a:lnSpc>
              <a:spcBef>
                <a:spcPts val="1000"/>
              </a:spcBef>
              <a:spcAft>
                <a:spcPts val="0"/>
              </a:spcAft>
              <a:buClrTx/>
              <a:buSzTx/>
              <a:tabLst/>
              <a:defRPr/>
            </a:pPr>
            <a:endPar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1" dirty="0">
                <a:solidFill>
                  <a:srgbClr val="4C4D4C"/>
                </a:solidFill>
              </a:rPr>
              <a:t>Learn</a:t>
            </a:r>
            <a:r>
              <a:rPr lang="en-GB" dirty="0">
                <a:solidFill>
                  <a:srgbClr val="4C4D4C"/>
                </a:solidFill>
              </a:rPr>
              <a:t> – find out more about your Faith, watch a Youth Alpha video, read the YOUCAT, read about young saints.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dirty="0">
              <a:solidFill>
                <a:srgbClr val="4C4D4C"/>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b="1" dirty="0">
                <a:solidFill>
                  <a:srgbClr val="4C4D4C"/>
                </a:solidFill>
              </a:rPr>
              <a:t>Share</a:t>
            </a:r>
            <a:r>
              <a:rPr lang="en-GB" dirty="0">
                <a:solidFill>
                  <a:srgbClr val="4C4D4C"/>
                </a:solidFill>
              </a:rPr>
              <a:t> – tell your family and friends the difference faith makes in your life.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GB" b="1" dirty="0">
              <a:solidFill>
                <a:srgbClr val="4C4D4C"/>
              </a:solidFill>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Serve</a:t>
            </a: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 – Take part in the CYMFED Faith in Action award, support the work of CAFOD, Caritas or other charities and help raise awareness for caring for the environment.  </a:t>
            </a: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
        <p:nvSpPr>
          <p:cNvPr id="5" name="Rectangle: Rounded Corners 4">
            <a:extLst>
              <a:ext uri="{FF2B5EF4-FFF2-40B4-BE49-F238E27FC236}">
                <a16:creationId xmlns:a16="http://schemas.microsoft.com/office/drawing/2014/main" id="{AFA3B4FD-9511-4619-8649-F110FC799D6D}"/>
              </a:ext>
            </a:extLst>
          </p:cNvPr>
          <p:cNvSpPr/>
          <p:nvPr/>
        </p:nvSpPr>
        <p:spPr>
          <a:xfrm>
            <a:off x="10022305" y="172492"/>
            <a:ext cx="1864895" cy="601579"/>
          </a:xfrm>
          <a:prstGeom prst="roundRect">
            <a:avLst/>
          </a:prstGeom>
          <a:solidFill>
            <a:srgbClr val="3D8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WITNESS</a:t>
            </a:r>
          </a:p>
        </p:txBody>
      </p:sp>
      <p:pic>
        <p:nvPicPr>
          <p:cNvPr id="9" name="Picture 8" descr="Logo, company name&#10;&#10;Description automatically generated">
            <a:extLst>
              <a:ext uri="{FF2B5EF4-FFF2-40B4-BE49-F238E27FC236}">
                <a16:creationId xmlns:a16="http://schemas.microsoft.com/office/drawing/2014/main" id="{33EA3318-4478-4AB9-9618-695FF6B46CCA}"/>
              </a:ext>
            </a:extLst>
          </p:cNvPr>
          <p:cNvPicPr>
            <a:picLocks noChangeAspect="1"/>
          </p:cNvPicPr>
          <p:nvPr/>
        </p:nvPicPr>
        <p:blipFill rotWithShape="1">
          <a:blip r:embed="rId5">
            <a:extLst>
              <a:ext uri="{28A0092B-C50C-407E-A947-70E740481C1C}">
                <a14:useLocalDpi xmlns:a14="http://schemas.microsoft.com/office/drawing/2010/main" val="0"/>
              </a:ext>
            </a:extLst>
          </a:blip>
          <a:srcRect l="14069" t="13499" r="17157" b="11003"/>
          <a:stretch/>
        </p:blipFill>
        <p:spPr>
          <a:xfrm>
            <a:off x="8606835" y="1617381"/>
            <a:ext cx="2014814" cy="1843157"/>
          </a:xfrm>
          <a:prstGeom prst="rect">
            <a:avLst/>
          </a:prstGeom>
        </p:spPr>
      </p:pic>
      <p:pic>
        <p:nvPicPr>
          <p:cNvPr id="11" name="Picture 10" descr="Logo, company name&#10;&#10;Description automatically generated">
            <a:extLst>
              <a:ext uri="{FF2B5EF4-FFF2-40B4-BE49-F238E27FC236}">
                <a16:creationId xmlns:a16="http://schemas.microsoft.com/office/drawing/2014/main" id="{CBC00AD1-9DB4-4AED-9E78-80AB69D69792}"/>
              </a:ext>
            </a:extLst>
          </p:cNvPr>
          <p:cNvPicPr>
            <a:picLocks noChangeAspect="1"/>
          </p:cNvPicPr>
          <p:nvPr/>
        </p:nvPicPr>
        <p:blipFill rotWithShape="1">
          <a:blip r:embed="rId6">
            <a:extLst>
              <a:ext uri="{28A0092B-C50C-407E-A947-70E740481C1C}">
                <a14:useLocalDpi xmlns:a14="http://schemas.microsoft.com/office/drawing/2010/main" val="0"/>
              </a:ext>
            </a:extLst>
          </a:blip>
          <a:srcRect l="26983" t="8596" r="26421"/>
          <a:stretch/>
        </p:blipFill>
        <p:spPr>
          <a:xfrm>
            <a:off x="10886590" y="2666963"/>
            <a:ext cx="1000610" cy="1962794"/>
          </a:xfrm>
          <a:prstGeom prst="rect">
            <a:avLst/>
          </a:prstGeom>
        </p:spPr>
      </p:pic>
      <p:pic>
        <p:nvPicPr>
          <p:cNvPr id="13" name="Picture 12" descr="Logo&#10;&#10;Description automatically generated">
            <a:extLst>
              <a:ext uri="{FF2B5EF4-FFF2-40B4-BE49-F238E27FC236}">
                <a16:creationId xmlns:a16="http://schemas.microsoft.com/office/drawing/2014/main" id="{7206A97F-68E4-4929-8AE7-EEDAA9F22D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52087" y="4243275"/>
            <a:ext cx="1998832" cy="1018860"/>
          </a:xfrm>
          <a:prstGeom prst="rect">
            <a:avLst/>
          </a:prstGeom>
        </p:spPr>
      </p:pic>
    </p:spTree>
    <p:extLst>
      <p:ext uri="{BB962C8B-B14F-4D97-AF65-F5344CB8AC3E}">
        <p14:creationId xmlns:p14="http://schemas.microsoft.com/office/powerpoint/2010/main" val="120629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How can I be a Missionary Disciple?</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5" name="Rectangle: Rounded Corners 4">
            <a:extLst>
              <a:ext uri="{FF2B5EF4-FFF2-40B4-BE49-F238E27FC236}">
                <a16:creationId xmlns:a16="http://schemas.microsoft.com/office/drawing/2014/main" id="{AFA3B4FD-9511-4619-8649-F110FC799D6D}"/>
              </a:ext>
            </a:extLst>
          </p:cNvPr>
          <p:cNvSpPr/>
          <p:nvPr/>
        </p:nvSpPr>
        <p:spPr>
          <a:xfrm>
            <a:off x="10022305" y="172492"/>
            <a:ext cx="1864895" cy="601579"/>
          </a:xfrm>
          <a:prstGeom prst="roundRect">
            <a:avLst/>
          </a:prstGeom>
          <a:solidFill>
            <a:srgbClr val="3D80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Trebuchet MS" panose="020B0603020202020204" pitchFamily="34" charset="0"/>
              </a:rPr>
              <a:t>WITNESS</a:t>
            </a:r>
          </a:p>
        </p:txBody>
      </p:sp>
      <p:pic>
        <p:nvPicPr>
          <p:cNvPr id="1026" name="Picture 2" descr="The San Damiano Cross">
            <a:extLst>
              <a:ext uri="{FF2B5EF4-FFF2-40B4-BE49-F238E27FC236}">
                <a16:creationId xmlns:a16="http://schemas.microsoft.com/office/drawing/2014/main" id="{CFA39669-1D2B-4CF8-985C-E2B78D016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8507" y="1549484"/>
            <a:ext cx="3115398" cy="417527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6F7802D6-29F7-42D4-B623-16E38F9F2529}"/>
              </a:ext>
            </a:extLst>
          </p:cNvPr>
          <p:cNvSpPr txBox="1">
            <a:spLocks/>
          </p:cNvSpPr>
          <p:nvPr/>
        </p:nvSpPr>
        <p:spPr>
          <a:xfrm>
            <a:off x="838201" y="1681687"/>
            <a:ext cx="6604322" cy="350441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On this template of the San Damiano Cross you may like to write and draw some of the ways you’re going to be a Missionary Disciple.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Keep this cross in a safe place and use it to help you pray.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GB" dirty="0">
              <a:solidFill>
                <a:srgbClr val="4C4D4C"/>
              </a:solidFill>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This is a reminder of Jesus’ love for you and our Hope in the Future Mission.</a:t>
            </a:r>
          </a:p>
          <a:p>
            <a:pPr marR="0" lvl="0" algn="l" defTabSz="914400" rtl="0" eaLnBrk="1" fontAlgn="auto" latinLnBrk="0" hangingPunct="1">
              <a:lnSpc>
                <a:spcPct val="90000"/>
              </a:lnSpc>
              <a:spcBef>
                <a:spcPts val="1000"/>
              </a:spcBef>
              <a:spcAft>
                <a:spcPts val="0"/>
              </a:spcAft>
              <a:buClrTx/>
              <a:buSzTx/>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spTree>
    <p:extLst>
      <p:ext uri="{BB962C8B-B14F-4D97-AF65-F5344CB8AC3E}">
        <p14:creationId xmlns:p14="http://schemas.microsoft.com/office/powerpoint/2010/main" val="129431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3">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Hope in the Future Prayer</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84B9C7A-33F2-492C-BB08-ACD290BC92BB}"/>
              </a:ext>
            </a:extLst>
          </p:cNvPr>
          <p:cNvSpPr txBox="1">
            <a:spLocks/>
          </p:cNvSpPr>
          <p:nvPr/>
        </p:nvSpPr>
        <p:spPr>
          <a:xfrm>
            <a:off x="838200" y="1590641"/>
            <a:ext cx="7159906" cy="3595461"/>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2"/>
                </a:solidFill>
                <a:latin typeface="Trebuchet MS" panose="020B070302020209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b="0" i="0" kern="1200">
                <a:solidFill>
                  <a:schemeClr val="accent2"/>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accent2"/>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accent2"/>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God our loving Father,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thank you for blessing our parish and school communities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with all that we need to respond to our vocation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to be missionary disciples.</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ask you to pour out afresh the gifts of your Spirit</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upon each one of us, </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that we may be inspired to serve you in new and creative ways, bringing your light to the world.</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We ask your blessing upon us as we journey together in hope through Christ Our Lord,</a:t>
            </a:r>
            <a:b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r>
              <a:rPr kumimoji="0" lang="en-GB" sz="800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t>Amen.</a:t>
            </a:r>
          </a:p>
          <a:p>
            <a:pPr marL="0" marR="0" lvl="0" indent="0" algn="ctr"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en-GB" sz="8000" b="1" noProof="0" dirty="0">
                <a:solidFill>
                  <a:srgbClr val="4C4D4C"/>
                </a:solidFill>
              </a:rPr>
              <a:t>St Francis of Assisi…Pray for us</a:t>
            </a:r>
            <a:endParaRPr kumimoji="0" lang="en-GB" sz="8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GB" sz="2000" b="1"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rPr>
            </a:br>
            <a:endParaRPr kumimoji="0" lang="en-GB" sz="2000" b="0" i="0" u="none" strike="noStrike" kern="1200" cap="none" spc="0" normalizeH="0" baseline="0" noProof="0" dirty="0">
              <a:ln>
                <a:noFill/>
              </a:ln>
              <a:solidFill>
                <a:srgbClr val="4C4D4C"/>
              </a:solidFill>
              <a:effectLst/>
              <a:uLnTx/>
              <a:uFillTx/>
              <a:latin typeface="Trebuchet MS" panose="020B0703020202090204" pitchFamily="34" charset="0"/>
              <a:ea typeface="+mn-ea"/>
              <a:cs typeface="+mn-cs"/>
            </a:endParaRPr>
          </a:p>
        </p:txBody>
      </p:sp>
      <p:pic>
        <p:nvPicPr>
          <p:cNvPr id="4" name="Picture 3" descr="A picture containing timeline&#10;&#10;Description automatically generated">
            <a:extLst>
              <a:ext uri="{FF2B5EF4-FFF2-40B4-BE49-F238E27FC236}">
                <a16:creationId xmlns:a16="http://schemas.microsoft.com/office/drawing/2014/main" id="{1197A44A-D853-4894-980C-F4E0F9228D74}"/>
              </a:ext>
            </a:extLst>
          </p:cNvPr>
          <p:cNvPicPr>
            <a:picLocks noChangeAspect="1"/>
          </p:cNvPicPr>
          <p:nvPr/>
        </p:nvPicPr>
        <p:blipFill>
          <a:blip r:embed="rId5"/>
          <a:stretch>
            <a:fillRect/>
          </a:stretch>
        </p:blipFill>
        <p:spPr>
          <a:xfrm>
            <a:off x="8159921" y="1162105"/>
            <a:ext cx="3109153" cy="4129087"/>
          </a:xfrm>
          <a:prstGeom prst="rect">
            <a:avLst/>
          </a:prstGeom>
          <a:ln>
            <a:solidFill>
              <a:schemeClr val="tx1"/>
            </a:solidFill>
          </a:ln>
        </p:spPr>
      </p:pic>
    </p:spTree>
    <p:extLst>
      <p:ext uri="{BB962C8B-B14F-4D97-AF65-F5344CB8AC3E}">
        <p14:creationId xmlns:p14="http://schemas.microsoft.com/office/powerpoint/2010/main" val="1216015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D72AA6-ACE5-4094-A935-906E7E19AB3B}"/>
              </a:ext>
            </a:extLst>
          </p:cNvPr>
          <p:cNvSpPr/>
          <p:nvPr/>
        </p:nvSpPr>
        <p:spPr>
          <a:xfrm rot="5400000">
            <a:off x="6034121" y="-73948"/>
            <a:ext cx="123755" cy="1219199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A picture containing text&#10;&#10;Description automatically generated">
            <a:extLst>
              <a:ext uri="{FF2B5EF4-FFF2-40B4-BE49-F238E27FC236}">
                <a16:creationId xmlns:a16="http://schemas.microsoft.com/office/drawing/2014/main" id="{F111A614-B242-45E7-B18E-0949EB5C65A3}"/>
              </a:ext>
            </a:extLst>
          </p:cNvPr>
          <p:cNvPicPr>
            <a:picLocks noChangeAspect="1"/>
          </p:cNvPicPr>
          <p:nvPr/>
        </p:nvPicPr>
        <p:blipFill rotWithShape="1">
          <a:blip r:embed="rId4">
            <a:extLst>
              <a:ext uri="{28A0092B-C50C-407E-A947-70E740481C1C}">
                <a14:useLocalDpi xmlns:a14="http://schemas.microsoft.com/office/drawing/2010/main" val="0"/>
              </a:ext>
            </a:extLst>
          </a:blip>
          <a:srcRect l="17715" t="89158" r="18452" b="4240"/>
          <a:stretch/>
        </p:blipFill>
        <p:spPr>
          <a:xfrm>
            <a:off x="8978178" y="6319342"/>
            <a:ext cx="3033414" cy="262742"/>
          </a:xfrm>
          <a:prstGeom prst="rect">
            <a:avLst/>
          </a:prstGeom>
        </p:spPr>
      </p:pic>
      <p:pic>
        <p:nvPicPr>
          <p:cNvPr id="3" name="Picture 2" descr="Logo&#10;&#10;Description automatically generated">
            <a:extLst>
              <a:ext uri="{FF2B5EF4-FFF2-40B4-BE49-F238E27FC236}">
                <a16:creationId xmlns:a16="http://schemas.microsoft.com/office/drawing/2014/main" id="{4802D78C-2750-414F-ACA8-1FF6DB18B3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408" y="6043007"/>
            <a:ext cx="1747319" cy="814993"/>
          </a:xfrm>
          <a:prstGeom prst="rect">
            <a:avLst/>
          </a:prstGeom>
        </p:spPr>
      </p:pic>
      <p:sp>
        <p:nvSpPr>
          <p:cNvPr id="14" name="Title 1">
            <a:extLst>
              <a:ext uri="{FF2B5EF4-FFF2-40B4-BE49-F238E27FC236}">
                <a16:creationId xmlns:a16="http://schemas.microsoft.com/office/drawing/2014/main" id="{313936E2-0D6D-491C-8B67-FEB02ED59EF7}"/>
              </a:ext>
            </a:extLst>
          </p:cNvPr>
          <p:cNvSpPr txBox="1">
            <a:spLocks/>
          </p:cNvSpPr>
          <p:nvPr/>
        </p:nvSpPr>
        <p:spPr>
          <a:xfrm>
            <a:off x="838200" y="365125"/>
            <a:ext cx="110490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i="0" kern="1200">
                <a:solidFill>
                  <a:schemeClr val="accent1"/>
                </a:solidFill>
                <a:latin typeface="Garamond" panose="02020404030301010803"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A50021"/>
                </a:solidFill>
                <a:effectLst/>
                <a:uLnTx/>
                <a:uFillTx/>
                <a:latin typeface="Trebuchet MS" panose="020B0603020202020204" pitchFamily="34" charset="0"/>
              </a:rPr>
              <a:t>Hope in the Future Anthem</a:t>
            </a:r>
            <a:endParaRPr kumimoji="0" lang="en-US" sz="4000" b="1" i="0" u="none" strike="noStrike" kern="1200" cap="none" spc="0" normalizeH="0" baseline="0" noProof="0" dirty="0">
              <a:ln>
                <a:noFill/>
              </a:ln>
              <a:solidFill>
                <a:srgbClr val="A50021"/>
              </a:solidFill>
              <a:effectLst/>
              <a:uLnTx/>
              <a:uFillTx/>
              <a:latin typeface="Trebuchet MS" panose="020B0603020202020204" pitchFamily="34" charset="0"/>
            </a:endParaRPr>
          </a:p>
        </p:txBody>
      </p:sp>
      <p:pic>
        <p:nvPicPr>
          <p:cNvPr id="2" name="Online Media 1" title="Hope in the Future Anthem">
            <a:hlinkClick r:id="" action="ppaction://media"/>
            <a:extLst>
              <a:ext uri="{FF2B5EF4-FFF2-40B4-BE49-F238E27FC236}">
                <a16:creationId xmlns:a16="http://schemas.microsoft.com/office/drawing/2014/main" id="{12894FCD-9B4B-444F-9CE0-23B228F5644F}"/>
              </a:ext>
            </a:extLst>
          </p:cNvPr>
          <p:cNvPicPr>
            <a:picLocks noRot="1" noChangeAspect="1"/>
          </p:cNvPicPr>
          <p:nvPr>
            <a:videoFile r:link="rId1"/>
          </p:nvPr>
        </p:nvPicPr>
        <p:blipFill>
          <a:blip r:embed="rId6"/>
          <a:stretch>
            <a:fillRect/>
          </a:stretch>
        </p:blipFill>
        <p:spPr>
          <a:xfrm>
            <a:off x="2371865" y="1561917"/>
            <a:ext cx="7042101" cy="3978787"/>
          </a:xfrm>
          <a:prstGeom prst="rect">
            <a:avLst/>
          </a:prstGeom>
        </p:spPr>
      </p:pic>
    </p:spTree>
    <p:extLst>
      <p:ext uri="{BB962C8B-B14F-4D97-AF65-F5344CB8AC3E}">
        <p14:creationId xmlns:p14="http://schemas.microsoft.com/office/powerpoint/2010/main" val="163790716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1053</Words>
  <Application>Microsoft Office PowerPoint</Application>
  <PresentationFormat>Widescreen</PresentationFormat>
  <Paragraphs>87</Paragraphs>
  <Slides>10</Slides>
  <Notes>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14</cp:revision>
  <dcterms:created xsi:type="dcterms:W3CDTF">2021-08-05T10:44:31Z</dcterms:created>
  <dcterms:modified xsi:type="dcterms:W3CDTF">2021-09-29T12:59:16Z</dcterms:modified>
</cp:coreProperties>
</file>