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3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9144000" cy="5143500" type="screen16x9"/>
  <p:notesSz cx="6858000" cy="9144000"/>
  <p:embeddedFontLst>
    <p:embeddedFont>
      <p:font typeface="Old Standard TT" panose="020B0604020202020204" charset="0"/>
      <p:regular r:id="rId36"/>
      <p:bold r:id="rId37"/>
      <p:italic r:id="rId3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2" d="100"/>
          <a:sy n="142" d="100"/>
        </p:scale>
        <p:origin x="714" y="12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2.fntdata"/><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3.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bf4469c9a3_0_37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bf4469c9a3_0_3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bf4469c9a3_0_38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bf4469c9a3_0_3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bf4469c9a3_0_38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bf4469c9a3_0_3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bf4469c9a3_0_39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9" name="Google Shape;119;gbf4469c9a3_0_3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bf4469c9a3_0_39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bf4469c9a3_0_3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bf4469c9a3_0_40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bf4469c9a3_0_4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bf4469c9a3_0_40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bf4469c9a3_0_4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bf4469c9a3_0_41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bf4469c9a3_0_4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bf4469c9a3_0_41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 name="Google Shape;146;gbf4469c9a3_0_4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gbf4469c9a3_0_42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1" name="Google Shape;151;gbf4469c9a3_0_4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bf4469c9a3_0_17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bf4469c9a3_0_1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gbf4469c9a3_0_43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7" name="Google Shape;157;gbf4469c9a3_0_4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bf4469c9a3_0_43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bf4469c9a3_0_4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bf4469c9a3_0_44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7" name="Google Shape;167;gbf4469c9a3_0_4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bf4469c9a3_0_44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bf4469c9a3_0_4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bf4469c9a3_0_45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 name="Google Shape;177;gbf4469c9a3_0_4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bf4469c9a3_0_45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2" name="Google Shape;182;gbf4469c9a3_0_4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gbf4469c9a3_0_46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7" name="Google Shape;187;gbf4469c9a3_0_4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bf4469c9a3_0_46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bf4469c9a3_0_4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gbf4469c9a3_0_47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8" name="Google Shape;198;gbf4469c9a3_0_4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gbf4469c9a3_0_47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4" name="Google Shape;204;gbf4469c9a3_0_4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bf4469c9a3_0_34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bf4469c9a3_0_3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gbf4469c9a3_0_48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0" name="Google Shape;210;gbf4469c9a3_0_4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bf4469c9a3_0_49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6" name="Google Shape;216;gbf4469c9a3_0_4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gbf4469c9a3_0_49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2" name="Google Shape;222;gbf4469c9a3_0_4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gbf4469c9a3_0_50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9" name="Google Shape;229;gbf4469c9a3_0_5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bf4469c9a3_0_34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bf4469c9a3_0_3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bf4469c9a3_0_35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bf4469c9a3_0_3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bf4469c9a3_0_35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bf4469c9a3_0_3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bf4469c9a3_0_36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bf4469c9a3_0_3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bf4469c9a3_0_36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bf4469c9a3_0_3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bf4469c9a3_0_37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gbf4469c9a3_0_3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9"/>
        <p:cNvGrpSpPr/>
        <p:nvPr/>
      </p:nvGrpSpPr>
      <p:grpSpPr>
        <a:xfrm>
          <a:off x="0" y="0"/>
          <a:ext cx="0" cy="0"/>
          <a:chOff x="0" y="0"/>
          <a:chExt cx="0" cy="0"/>
        </a:xfrm>
      </p:grpSpPr>
      <p:sp>
        <p:nvSpPr>
          <p:cNvPr id="10" name="Google Shape;10;p2"/>
          <p:cNvSpPr/>
          <p:nvPr/>
        </p:nvSpPr>
        <p:spPr>
          <a:xfrm>
            <a:off x="0" y="100"/>
            <a:ext cx="9144000" cy="1711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1" name="Google Shape;11;p2"/>
          <p:cNvCxnSpPr/>
          <p:nvPr/>
        </p:nvCxnSpPr>
        <p:spPr>
          <a:xfrm>
            <a:off x="641934" y="3597500"/>
            <a:ext cx="390300" cy="0"/>
          </a:xfrm>
          <a:prstGeom prst="straightConnector1">
            <a:avLst/>
          </a:prstGeom>
          <a:noFill/>
          <a:ln w="28575" cap="flat" cmpd="sng">
            <a:solidFill>
              <a:schemeClr val="accent1"/>
            </a:solidFill>
            <a:prstDash val="solid"/>
            <a:round/>
            <a:headEnd type="none" w="sm" len="sm"/>
            <a:tailEnd type="none" w="sm" len="sm"/>
          </a:ln>
        </p:spPr>
      </p:cxnSp>
      <p:sp>
        <p:nvSpPr>
          <p:cNvPr id="12" name="Google Shape;12;p2"/>
          <p:cNvSpPr txBox="1">
            <a:spLocks noGrp="1"/>
          </p:cNvSpPr>
          <p:nvPr>
            <p:ph type="ctrTitle"/>
          </p:nvPr>
        </p:nvSpPr>
        <p:spPr>
          <a:xfrm>
            <a:off x="512700" y="1893300"/>
            <a:ext cx="8118600" cy="1522800"/>
          </a:xfrm>
          <a:prstGeom prst="rect">
            <a:avLst/>
          </a:prstGeom>
        </p:spPr>
        <p:txBody>
          <a:bodyPr spcFirstLastPara="1" wrap="square" lIns="91425" tIns="91425" rIns="91425" bIns="91425" anchor="b" anchorCtr="0">
            <a:normAutofit/>
          </a:bodyPr>
          <a:lstStyle>
            <a:lvl1pPr lvl="0">
              <a:spcBef>
                <a:spcPts val="0"/>
              </a:spcBef>
              <a:spcAft>
                <a:spcPts val="0"/>
              </a:spcAft>
              <a:buClr>
                <a:schemeClr val="accent1"/>
              </a:buClr>
              <a:buSzPts val="4200"/>
              <a:buNone/>
              <a:defRPr sz="4200">
                <a:solidFill>
                  <a:schemeClr val="accent1"/>
                </a:solidFill>
              </a:defRPr>
            </a:lvl1pPr>
            <a:lvl2pPr lvl="1">
              <a:spcBef>
                <a:spcPts val="0"/>
              </a:spcBef>
              <a:spcAft>
                <a:spcPts val="0"/>
              </a:spcAft>
              <a:buClr>
                <a:schemeClr val="accent1"/>
              </a:buClr>
              <a:buSzPts val="4200"/>
              <a:buNone/>
              <a:defRPr sz="4200">
                <a:solidFill>
                  <a:schemeClr val="accent1"/>
                </a:solidFill>
              </a:defRPr>
            </a:lvl2pPr>
            <a:lvl3pPr lvl="2">
              <a:spcBef>
                <a:spcPts val="0"/>
              </a:spcBef>
              <a:spcAft>
                <a:spcPts val="0"/>
              </a:spcAft>
              <a:buClr>
                <a:schemeClr val="accent1"/>
              </a:buClr>
              <a:buSzPts val="4200"/>
              <a:buNone/>
              <a:defRPr sz="4200">
                <a:solidFill>
                  <a:schemeClr val="accent1"/>
                </a:solidFill>
              </a:defRPr>
            </a:lvl3pPr>
            <a:lvl4pPr lvl="3">
              <a:spcBef>
                <a:spcPts val="0"/>
              </a:spcBef>
              <a:spcAft>
                <a:spcPts val="0"/>
              </a:spcAft>
              <a:buClr>
                <a:schemeClr val="accent1"/>
              </a:buClr>
              <a:buSzPts val="4200"/>
              <a:buNone/>
              <a:defRPr sz="4200">
                <a:solidFill>
                  <a:schemeClr val="accent1"/>
                </a:solidFill>
              </a:defRPr>
            </a:lvl4pPr>
            <a:lvl5pPr lvl="4">
              <a:spcBef>
                <a:spcPts val="0"/>
              </a:spcBef>
              <a:spcAft>
                <a:spcPts val="0"/>
              </a:spcAft>
              <a:buClr>
                <a:schemeClr val="accent1"/>
              </a:buClr>
              <a:buSzPts val="4200"/>
              <a:buNone/>
              <a:defRPr sz="4200">
                <a:solidFill>
                  <a:schemeClr val="accent1"/>
                </a:solidFill>
              </a:defRPr>
            </a:lvl5pPr>
            <a:lvl6pPr lvl="5">
              <a:spcBef>
                <a:spcPts val="0"/>
              </a:spcBef>
              <a:spcAft>
                <a:spcPts val="0"/>
              </a:spcAft>
              <a:buClr>
                <a:schemeClr val="accent1"/>
              </a:buClr>
              <a:buSzPts val="4200"/>
              <a:buNone/>
              <a:defRPr sz="4200">
                <a:solidFill>
                  <a:schemeClr val="accent1"/>
                </a:solidFill>
              </a:defRPr>
            </a:lvl6pPr>
            <a:lvl7pPr lvl="6">
              <a:spcBef>
                <a:spcPts val="0"/>
              </a:spcBef>
              <a:spcAft>
                <a:spcPts val="0"/>
              </a:spcAft>
              <a:buClr>
                <a:schemeClr val="accent1"/>
              </a:buClr>
              <a:buSzPts val="4200"/>
              <a:buNone/>
              <a:defRPr sz="4200">
                <a:solidFill>
                  <a:schemeClr val="accent1"/>
                </a:solidFill>
              </a:defRPr>
            </a:lvl7pPr>
            <a:lvl8pPr lvl="7">
              <a:spcBef>
                <a:spcPts val="0"/>
              </a:spcBef>
              <a:spcAft>
                <a:spcPts val="0"/>
              </a:spcAft>
              <a:buClr>
                <a:schemeClr val="accent1"/>
              </a:buClr>
              <a:buSzPts val="4200"/>
              <a:buNone/>
              <a:defRPr sz="4200">
                <a:solidFill>
                  <a:schemeClr val="accent1"/>
                </a:solidFill>
              </a:defRPr>
            </a:lvl8pPr>
            <a:lvl9pPr lvl="8">
              <a:spcBef>
                <a:spcPts val="0"/>
              </a:spcBef>
              <a:spcAft>
                <a:spcPts val="0"/>
              </a:spcAft>
              <a:buClr>
                <a:schemeClr val="accent1"/>
              </a:buClr>
              <a:buSzPts val="4200"/>
              <a:buNone/>
              <a:defRPr sz="4200">
                <a:solidFill>
                  <a:schemeClr val="accent1"/>
                </a:solidFill>
              </a:defRPr>
            </a:lvl9pPr>
          </a:lstStyle>
          <a:p>
            <a:endParaRPr/>
          </a:p>
        </p:txBody>
      </p:sp>
      <p:sp>
        <p:nvSpPr>
          <p:cNvPr id="13" name="Google Shape;13;p2"/>
          <p:cNvSpPr txBox="1">
            <a:spLocks noGrp="1"/>
          </p:cNvSpPr>
          <p:nvPr>
            <p:ph type="subTitle" idx="1"/>
          </p:nvPr>
        </p:nvSpPr>
        <p:spPr>
          <a:xfrm>
            <a:off x="512700" y="3840639"/>
            <a:ext cx="8118600" cy="7875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accent2"/>
              </a:buClr>
              <a:buSzPts val="2400"/>
              <a:buNone/>
              <a:defRPr sz="2400">
                <a:solidFill>
                  <a:schemeClr val="accent2"/>
                </a:solidFill>
              </a:defRPr>
            </a:lvl1pPr>
            <a:lvl2pPr lvl="1">
              <a:lnSpc>
                <a:spcPct val="100000"/>
              </a:lnSpc>
              <a:spcBef>
                <a:spcPts val="0"/>
              </a:spcBef>
              <a:spcAft>
                <a:spcPts val="0"/>
              </a:spcAft>
              <a:buClr>
                <a:schemeClr val="accent2"/>
              </a:buClr>
              <a:buSzPts val="2400"/>
              <a:buNone/>
              <a:defRPr sz="2400">
                <a:solidFill>
                  <a:schemeClr val="accent2"/>
                </a:solidFill>
              </a:defRPr>
            </a:lvl2pPr>
            <a:lvl3pPr lvl="2">
              <a:lnSpc>
                <a:spcPct val="100000"/>
              </a:lnSpc>
              <a:spcBef>
                <a:spcPts val="0"/>
              </a:spcBef>
              <a:spcAft>
                <a:spcPts val="0"/>
              </a:spcAft>
              <a:buClr>
                <a:schemeClr val="accent2"/>
              </a:buClr>
              <a:buSzPts val="2400"/>
              <a:buNone/>
              <a:defRPr sz="2400">
                <a:solidFill>
                  <a:schemeClr val="accent2"/>
                </a:solidFill>
              </a:defRPr>
            </a:lvl3pPr>
            <a:lvl4pPr lvl="3">
              <a:lnSpc>
                <a:spcPct val="100000"/>
              </a:lnSpc>
              <a:spcBef>
                <a:spcPts val="0"/>
              </a:spcBef>
              <a:spcAft>
                <a:spcPts val="0"/>
              </a:spcAft>
              <a:buClr>
                <a:schemeClr val="accent2"/>
              </a:buClr>
              <a:buSzPts val="2400"/>
              <a:buNone/>
              <a:defRPr sz="2400">
                <a:solidFill>
                  <a:schemeClr val="accent2"/>
                </a:solidFill>
              </a:defRPr>
            </a:lvl4pPr>
            <a:lvl5pPr lvl="4">
              <a:lnSpc>
                <a:spcPct val="100000"/>
              </a:lnSpc>
              <a:spcBef>
                <a:spcPts val="0"/>
              </a:spcBef>
              <a:spcAft>
                <a:spcPts val="0"/>
              </a:spcAft>
              <a:buClr>
                <a:schemeClr val="accent2"/>
              </a:buClr>
              <a:buSzPts val="2400"/>
              <a:buNone/>
              <a:defRPr sz="2400">
                <a:solidFill>
                  <a:schemeClr val="accent2"/>
                </a:solidFill>
              </a:defRPr>
            </a:lvl5pPr>
            <a:lvl6pPr lvl="5">
              <a:lnSpc>
                <a:spcPct val="100000"/>
              </a:lnSpc>
              <a:spcBef>
                <a:spcPts val="0"/>
              </a:spcBef>
              <a:spcAft>
                <a:spcPts val="0"/>
              </a:spcAft>
              <a:buClr>
                <a:schemeClr val="accent2"/>
              </a:buClr>
              <a:buSzPts val="2400"/>
              <a:buNone/>
              <a:defRPr sz="2400">
                <a:solidFill>
                  <a:schemeClr val="accent2"/>
                </a:solidFill>
              </a:defRPr>
            </a:lvl6pPr>
            <a:lvl7pPr lvl="6">
              <a:lnSpc>
                <a:spcPct val="100000"/>
              </a:lnSpc>
              <a:spcBef>
                <a:spcPts val="0"/>
              </a:spcBef>
              <a:spcAft>
                <a:spcPts val="0"/>
              </a:spcAft>
              <a:buClr>
                <a:schemeClr val="accent2"/>
              </a:buClr>
              <a:buSzPts val="2400"/>
              <a:buNone/>
              <a:defRPr sz="2400">
                <a:solidFill>
                  <a:schemeClr val="accent2"/>
                </a:solidFill>
              </a:defRPr>
            </a:lvl7pPr>
            <a:lvl8pPr lvl="7">
              <a:lnSpc>
                <a:spcPct val="100000"/>
              </a:lnSpc>
              <a:spcBef>
                <a:spcPts val="0"/>
              </a:spcBef>
              <a:spcAft>
                <a:spcPts val="0"/>
              </a:spcAft>
              <a:buClr>
                <a:schemeClr val="accent2"/>
              </a:buClr>
              <a:buSzPts val="2400"/>
              <a:buNone/>
              <a:defRPr sz="2400">
                <a:solidFill>
                  <a:schemeClr val="accent2"/>
                </a:solidFill>
              </a:defRPr>
            </a:lvl8pPr>
            <a:lvl9pPr lvl="8">
              <a:lnSpc>
                <a:spcPct val="100000"/>
              </a:lnSpc>
              <a:spcBef>
                <a:spcPts val="0"/>
              </a:spcBef>
              <a:spcAft>
                <a:spcPts val="0"/>
              </a:spcAft>
              <a:buClr>
                <a:schemeClr val="accent2"/>
              </a:buClr>
              <a:buSzPts val="2400"/>
              <a:buNone/>
              <a:defRPr sz="2400">
                <a:solidFill>
                  <a:schemeClr val="accent2"/>
                </a:solidFill>
              </a:defRPr>
            </a:lvl9pPr>
          </a:lstStyle>
          <a:p>
            <a:endParaRPr/>
          </a:p>
        </p:txBody>
      </p:sp>
      <p:sp>
        <p:nvSpPr>
          <p:cNvPr id="14" name="Google Shape;14;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9"/>
        <p:cNvGrpSpPr/>
        <p:nvPr/>
      </p:nvGrpSpPr>
      <p:grpSpPr>
        <a:xfrm>
          <a:off x="0" y="0"/>
          <a:ext cx="0" cy="0"/>
          <a:chOff x="0" y="0"/>
          <a:chExt cx="0" cy="0"/>
        </a:xfrm>
      </p:grpSpPr>
      <p:sp>
        <p:nvSpPr>
          <p:cNvPr id="50" name="Google Shape;50;p11"/>
          <p:cNvSpPr txBox="1">
            <a:spLocks noGrp="1"/>
          </p:cNvSpPr>
          <p:nvPr>
            <p:ph type="title" hasCustomPrompt="1"/>
          </p:nvPr>
        </p:nvSpPr>
        <p:spPr>
          <a:xfrm>
            <a:off x="311700" y="1039650"/>
            <a:ext cx="8520600" cy="2106300"/>
          </a:xfrm>
          <a:prstGeom prst="rect">
            <a:avLst/>
          </a:prstGeom>
        </p:spPr>
        <p:txBody>
          <a:bodyPr spcFirstLastPara="1" wrap="square" lIns="91425" tIns="91425" rIns="91425" bIns="91425" anchor="b" anchorCtr="0">
            <a:normAutofit/>
          </a:bodyPr>
          <a:lstStyle>
            <a:lvl1pPr lvl="0" algn="ctr">
              <a:spcBef>
                <a:spcPts val="0"/>
              </a:spcBef>
              <a:spcAft>
                <a:spcPts val="0"/>
              </a:spcAft>
              <a:buSzPts val="14000"/>
              <a:buNone/>
              <a:defRPr sz="14000" b="1"/>
            </a:lvl1pPr>
            <a:lvl2pPr lvl="1" algn="ctr">
              <a:spcBef>
                <a:spcPts val="0"/>
              </a:spcBef>
              <a:spcAft>
                <a:spcPts val="0"/>
              </a:spcAft>
              <a:buSzPts val="14000"/>
              <a:buNone/>
              <a:defRPr sz="14000" b="1"/>
            </a:lvl2pPr>
            <a:lvl3pPr lvl="2" algn="ctr">
              <a:spcBef>
                <a:spcPts val="0"/>
              </a:spcBef>
              <a:spcAft>
                <a:spcPts val="0"/>
              </a:spcAft>
              <a:buSzPts val="14000"/>
              <a:buNone/>
              <a:defRPr sz="14000" b="1"/>
            </a:lvl3pPr>
            <a:lvl4pPr lvl="3" algn="ctr">
              <a:spcBef>
                <a:spcPts val="0"/>
              </a:spcBef>
              <a:spcAft>
                <a:spcPts val="0"/>
              </a:spcAft>
              <a:buSzPts val="14000"/>
              <a:buNone/>
              <a:defRPr sz="14000" b="1"/>
            </a:lvl4pPr>
            <a:lvl5pPr lvl="4" algn="ctr">
              <a:spcBef>
                <a:spcPts val="0"/>
              </a:spcBef>
              <a:spcAft>
                <a:spcPts val="0"/>
              </a:spcAft>
              <a:buSzPts val="14000"/>
              <a:buNone/>
              <a:defRPr sz="14000" b="1"/>
            </a:lvl5pPr>
            <a:lvl6pPr lvl="5" algn="ctr">
              <a:spcBef>
                <a:spcPts val="0"/>
              </a:spcBef>
              <a:spcAft>
                <a:spcPts val="0"/>
              </a:spcAft>
              <a:buSzPts val="14000"/>
              <a:buNone/>
              <a:defRPr sz="14000" b="1"/>
            </a:lvl6pPr>
            <a:lvl7pPr lvl="6" algn="ctr">
              <a:spcBef>
                <a:spcPts val="0"/>
              </a:spcBef>
              <a:spcAft>
                <a:spcPts val="0"/>
              </a:spcAft>
              <a:buSzPts val="14000"/>
              <a:buNone/>
              <a:defRPr sz="14000" b="1"/>
            </a:lvl7pPr>
            <a:lvl8pPr lvl="7" algn="ctr">
              <a:spcBef>
                <a:spcPts val="0"/>
              </a:spcBef>
              <a:spcAft>
                <a:spcPts val="0"/>
              </a:spcAft>
              <a:buSzPts val="14000"/>
              <a:buNone/>
              <a:defRPr sz="14000" b="1"/>
            </a:lvl8pPr>
            <a:lvl9pPr lvl="8" algn="ctr">
              <a:spcBef>
                <a:spcPts val="0"/>
              </a:spcBef>
              <a:spcAft>
                <a:spcPts val="0"/>
              </a:spcAft>
              <a:buSzPts val="14000"/>
              <a:buNone/>
              <a:defRPr sz="14000" b="1"/>
            </a:lvl9pPr>
          </a:lstStyle>
          <a:p>
            <a:r>
              <a:t>xx%</a:t>
            </a:r>
          </a:p>
        </p:txBody>
      </p:sp>
      <p:sp>
        <p:nvSpPr>
          <p:cNvPr id="51" name="Google Shape;51;p11"/>
          <p:cNvSpPr txBox="1">
            <a:spLocks noGrp="1"/>
          </p:cNvSpPr>
          <p:nvPr>
            <p:ph type="body" idx="1"/>
          </p:nvPr>
        </p:nvSpPr>
        <p:spPr>
          <a:xfrm>
            <a:off x="311700" y="32284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52" name="Google Shape;52;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3"/>
        <p:cNvGrpSpPr/>
        <p:nvPr/>
      </p:nvGrpSpPr>
      <p:grpSpPr>
        <a:xfrm>
          <a:off x="0" y="0"/>
          <a:ext cx="0" cy="0"/>
          <a:chOff x="0" y="0"/>
          <a:chExt cx="0" cy="0"/>
        </a:xfrm>
      </p:grpSpPr>
      <p:sp>
        <p:nvSpPr>
          <p:cNvPr id="54" name="Google Shape;54;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5"/>
        <p:cNvGrpSpPr/>
        <p:nvPr/>
      </p:nvGrpSpPr>
      <p:grpSpPr>
        <a:xfrm>
          <a:off x="0" y="0"/>
          <a:ext cx="0" cy="0"/>
          <a:chOff x="0" y="0"/>
          <a:chExt cx="0" cy="0"/>
        </a:xfrm>
      </p:grpSpPr>
      <p:cxnSp>
        <p:nvCxnSpPr>
          <p:cNvPr id="16" name="Google Shape;16;p3"/>
          <p:cNvCxnSpPr/>
          <p:nvPr/>
        </p:nvCxnSpPr>
        <p:spPr>
          <a:xfrm>
            <a:off x="641934" y="3597500"/>
            <a:ext cx="390300" cy="0"/>
          </a:xfrm>
          <a:prstGeom prst="straightConnector1">
            <a:avLst/>
          </a:prstGeom>
          <a:noFill/>
          <a:ln w="28575" cap="flat" cmpd="sng">
            <a:solidFill>
              <a:schemeClr val="lt2"/>
            </a:solidFill>
            <a:prstDash val="solid"/>
            <a:round/>
            <a:headEnd type="none" w="sm" len="sm"/>
            <a:tailEnd type="none" w="sm" len="sm"/>
          </a:ln>
        </p:spPr>
      </p:cxnSp>
      <p:sp>
        <p:nvSpPr>
          <p:cNvPr id="17" name="Google Shape;17;p3"/>
          <p:cNvSpPr txBox="1">
            <a:spLocks noGrp="1"/>
          </p:cNvSpPr>
          <p:nvPr>
            <p:ph type="title"/>
          </p:nvPr>
        </p:nvSpPr>
        <p:spPr>
          <a:xfrm>
            <a:off x="512700" y="1893300"/>
            <a:ext cx="8118600" cy="1522800"/>
          </a:xfrm>
          <a:prstGeom prst="rect">
            <a:avLst/>
          </a:prstGeom>
        </p:spPr>
        <p:txBody>
          <a:bodyPr spcFirstLastPara="1" wrap="square" lIns="91425" tIns="91425" rIns="91425" bIns="91425" anchor="b" anchorCtr="0">
            <a:normAutofit/>
          </a:bodyPr>
          <a:lstStyle>
            <a:lvl1pPr lvl="0">
              <a:spcBef>
                <a:spcPts val="0"/>
              </a:spcBef>
              <a:spcAft>
                <a:spcPts val="0"/>
              </a:spcAft>
              <a:buClr>
                <a:schemeClr val="accent1"/>
              </a:buClr>
              <a:buSzPts val="6000"/>
              <a:buNone/>
              <a:defRPr sz="6000">
                <a:solidFill>
                  <a:schemeClr val="accent1"/>
                </a:solidFill>
              </a:defRPr>
            </a:lvl1pPr>
            <a:lvl2pPr lvl="1">
              <a:spcBef>
                <a:spcPts val="0"/>
              </a:spcBef>
              <a:spcAft>
                <a:spcPts val="0"/>
              </a:spcAft>
              <a:buClr>
                <a:schemeClr val="accent1"/>
              </a:buClr>
              <a:buSzPts val="6000"/>
              <a:buNone/>
              <a:defRPr sz="6000">
                <a:solidFill>
                  <a:schemeClr val="accent1"/>
                </a:solidFill>
              </a:defRPr>
            </a:lvl2pPr>
            <a:lvl3pPr lvl="2">
              <a:spcBef>
                <a:spcPts val="0"/>
              </a:spcBef>
              <a:spcAft>
                <a:spcPts val="0"/>
              </a:spcAft>
              <a:buClr>
                <a:schemeClr val="accent1"/>
              </a:buClr>
              <a:buSzPts val="6000"/>
              <a:buNone/>
              <a:defRPr sz="6000">
                <a:solidFill>
                  <a:schemeClr val="accent1"/>
                </a:solidFill>
              </a:defRPr>
            </a:lvl3pPr>
            <a:lvl4pPr lvl="3">
              <a:spcBef>
                <a:spcPts val="0"/>
              </a:spcBef>
              <a:spcAft>
                <a:spcPts val="0"/>
              </a:spcAft>
              <a:buClr>
                <a:schemeClr val="accent1"/>
              </a:buClr>
              <a:buSzPts val="6000"/>
              <a:buNone/>
              <a:defRPr sz="6000">
                <a:solidFill>
                  <a:schemeClr val="accent1"/>
                </a:solidFill>
              </a:defRPr>
            </a:lvl4pPr>
            <a:lvl5pPr lvl="4">
              <a:spcBef>
                <a:spcPts val="0"/>
              </a:spcBef>
              <a:spcAft>
                <a:spcPts val="0"/>
              </a:spcAft>
              <a:buClr>
                <a:schemeClr val="accent1"/>
              </a:buClr>
              <a:buSzPts val="6000"/>
              <a:buNone/>
              <a:defRPr sz="6000">
                <a:solidFill>
                  <a:schemeClr val="accent1"/>
                </a:solidFill>
              </a:defRPr>
            </a:lvl5pPr>
            <a:lvl6pPr lvl="5">
              <a:spcBef>
                <a:spcPts val="0"/>
              </a:spcBef>
              <a:spcAft>
                <a:spcPts val="0"/>
              </a:spcAft>
              <a:buClr>
                <a:schemeClr val="accent1"/>
              </a:buClr>
              <a:buSzPts val="6000"/>
              <a:buNone/>
              <a:defRPr sz="6000">
                <a:solidFill>
                  <a:schemeClr val="accent1"/>
                </a:solidFill>
              </a:defRPr>
            </a:lvl6pPr>
            <a:lvl7pPr lvl="6">
              <a:spcBef>
                <a:spcPts val="0"/>
              </a:spcBef>
              <a:spcAft>
                <a:spcPts val="0"/>
              </a:spcAft>
              <a:buClr>
                <a:schemeClr val="accent1"/>
              </a:buClr>
              <a:buSzPts val="6000"/>
              <a:buNone/>
              <a:defRPr sz="6000">
                <a:solidFill>
                  <a:schemeClr val="accent1"/>
                </a:solidFill>
              </a:defRPr>
            </a:lvl7pPr>
            <a:lvl8pPr lvl="7">
              <a:spcBef>
                <a:spcPts val="0"/>
              </a:spcBef>
              <a:spcAft>
                <a:spcPts val="0"/>
              </a:spcAft>
              <a:buClr>
                <a:schemeClr val="accent1"/>
              </a:buClr>
              <a:buSzPts val="6000"/>
              <a:buNone/>
              <a:defRPr sz="6000">
                <a:solidFill>
                  <a:schemeClr val="accent1"/>
                </a:solidFill>
              </a:defRPr>
            </a:lvl8pPr>
            <a:lvl9pPr lvl="8">
              <a:spcBef>
                <a:spcPts val="0"/>
              </a:spcBef>
              <a:spcAft>
                <a:spcPts val="0"/>
              </a:spcAft>
              <a:buClr>
                <a:schemeClr val="accent1"/>
              </a:buClr>
              <a:buSzPts val="6000"/>
              <a:buNone/>
              <a:defRPr sz="6000">
                <a:solidFill>
                  <a:schemeClr val="accent1"/>
                </a:solidFill>
              </a:defRPr>
            </a:lvl9pPr>
          </a:lstStyle>
          <a:p>
            <a:endParaRPr/>
          </a:p>
        </p:txBody>
      </p:sp>
      <p:sp>
        <p:nvSpPr>
          <p:cNvPr id="18" name="Google Shape;18;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9"/>
        <p:cNvGrpSpPr/>
        <p:nvPr/>
      </p:nvGrpSpPr>
      <p:grpSpPr>
        <a:xfrm>
          <a:off x="0" y="0"/>
          <a:ext cx="0" cy="0"/>
          <a:chOff x="0" y="0"/>
          <a:chExt cx="0" cy="0"/>
        </a:xfrm>
      </p:grpSpPr>
      <p:sp>
        <p:nvSpPr>
          <p:cNvPr id="20" name="Google Shape;20;p4"/>
          <p:cNvSpPr/>
          <p:nvPr/>
        </p:nvSpPr>
        <p:spPr>
          <a:xfrm>
            <a:off x="0"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4"/>
          <p:cNvSpPr txBox="1">
            <a:spLocks noGrp="1"/>
          </p:cNvSpPr>
          <p:nvPr>
            <p:ph type="title"/>
          </p:nvPr>
        </p:nvSpPr>
        <p:spPr>
          <a:xfrm>
            <a:off x="311700" y="445025"/>
            <a:ext cx="8520600" cy="6132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2" name="Google Shape;22;p4"/>
          <p:cNvSpPr txBox="1">
            <a:spLocks noGrp="1"/>
          </p:cNvSpPr>
          <p:nvPr>
            <p:ph type="body" idx="1"/>
          </p:nvPr>
        </p:nvSpPr>
        <p:spPr>
          <a:xfrm>
            <a:off x="311700" y="1171600"/>
            <a:ext cx="8520600" cy="33972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3" name="Google Shape;23;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p5"/>
          <p:cNvSpPr txBox="1">
            <a:spLocks noGrp="1"/>
          </p:cNvSpPr>
          <p:nvPr>
            <p:ph type="title"/>
          </p:nvPr>
        </p:nvSpPr>
        <p:spPr>
          <a:xfrm>
            <a:off x="311700" y="445025"/>
            <a:ext cx="8520600" cy="6132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6" name="Google Shape;26;p5"/>
          <p:cNvSpPr txBox="1">
            <a:spLocks noGrp="1"/>
          </p:cNvSpPr>
          <p:nvPr>
            <p:ph type="body" idx="1"/>
          </p:nvPr>
        </p:nvSpPr>
        <p:spPr>
          <a:xfrm>
            <a:off x="311700" y="1171675"/>
            <a:ext cx="3999900" cy="3397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7" name="Google Shape;27;p5"/>
          <p:cNvSpPr txBox="1">
            <a:spLocks noGrp="1"/>
          </p:cNvSpPr>
          <p:nvPr>
            <p:ph type="body" idx="2"/>
          </p:nvPr>
        </p:nvSpPr>
        <p:spPr>
          <a:xfrm>
            <a:off x="4832400" y="1171675"/>
            <a:ext cx="3999900" cy="3397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8" name="Google Shape;28;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311700" y="445025"/>
            <a:ext cx="8520600" cy="6132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1" name="Google Shape;31;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2"/>
        <p:cNvGrpSpPr/>
        <p:nvPr/>
      </p:nvGrpSpPr>
      <p:grpSpPr>
        <a:xfrm>
          <a:off x="0" y="0"/>
          <a:ext cx="0" cy="0"/>
          <a:chOff x="0" y="0"/>
          <a:chExt cx="0" cy="0"/>
        </a:xfrm>
      </p:grpSpPr>
      <p:sp>
        <p:nvSpPr>
          <p:cNvPr id="33" name="Google Shape;33;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4" name="Google Shape;34;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5" name="Google Shape;35;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lt2"/>
        </a:solidFill>
        <a:effectLst/>
      </p:bgPr>
    </p:bg>
    <p:spTree>
      <p:nvGrpSpPr>
        <p:cNvPr id="1" name="Shape 36"/>
        <p:cNvGrpSpPr/>
        <p:nvPr/>
      </p:nvGrpSpPr>
      <p:grpSpPr>
        <a:xfrm>
          <a:off x="0" y="0"/>
          <a:ext cx="0" cy="0"/>
          <a:chOff x="0" y="0"/>
          <a:chExt cx="0" cy="0"/>
        </a:xfrm>
      </p:grpSpPr>
      <p:sp>
        <p:nvSpPr>
          <p:cNvPr id="37" name="Google Shape;37;p8"/>
          <p:cNvSpPr txBox="1">
            <a:spLocks noGrp="1"/>
          </p:cNvSpPr>
          <p:nvPr>
            <p:ph type="title"/>
          </p:nvPr>
        </p:nvSpPr>
        <p:spPr>
          <a:xfrm>
            <a:off x="490250" y="526350"/>
            <a:ext cx="5604000" cy="40908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accent1"/>
              </a:buClr>
              <a:buSzPts val="5400"/>
              <a:buNone/>
              <a:defRPr sz="5400">
                <a:solidFill>
                  <a:schemeClr val="accent1"/>
                </a:solidFill>
              </a:defRPr>
            </a:lvl1pPr>
            <a:lvl2pPr lvl="1">
              <a:spcBef>
                <a:spcPts val="0"/>
              </a:spcBef>
              <a:spcAft>
                <a:spcPts val="0"/>
              </a:spcAft>
              <a:buClr>
                <a:schemeClr val="accent1"/>
              </a:buClr>
              <a:buSzPts val="5400"/>
              <a:buNone/>
              <a:defRPr sz="5400">
                <a:solidFill>
                  <a:schemeClr val="accent1"/>
                </a:solidFill>
              </a:defRPr>
            </a:lvl2pPr>
            <a:lvl3pPr lvl="2">
              <a:spcBef>
                <a:spcPts val="0"/>
              </a:spcBef>
              <a:spcAft>
                <a:spcPts val="0"/>
              </a:spcAft>
              <a:buClr>
                <a:schemeClr val="accent1"/>
              </a:buClr>
              <a:buSzPts val="5400"/>
              <a:buNone/>
              <a:defRPr sz="5400">
                <a:solidFill>
                  <a:schemeClr val="accent1"/>
                </a:solidFill>
              </a:defRPr>
            </a:lvl3pPr>
            <a:lvl4pPr lvl="3">
              <a:spcBef>
                <a:spcPts val="0"/>
              </a:spcBef>
              <a:spcAft>
                <a:spcPts val="0"/>
              </a:spcAft>
              <a:buClr>
                <a:schemeClr val="accent1"/>
              </a:buClr>
              <a:buSzPts val="5400"/>
              <a:buNone/>
              <a:defRPr sz="5400">
                <a:solidFill>
                  <a:schemeClr val="accent1"/>
                </a:solidFill>
              </a:defRPr>
            </a:lvl4pPr>
            <a:lvl5pPr lvl="4">
              <a:spcBef>
                <a:spcPts val="0"/>
              </a:spcBef>
              <a:spcAft>
                <a:spcPts val="0"/>
              </a:spcAft>
              <a:buClr>
                <a:schemeClr val="accent1"/>
              </a:buClr>
              <a:buSzPts val="5400"/>
              <a:buNone/>
              <a:defRPr sz="5400">
                <a:solidFill>
                  <a:schemeClr val="accent1"/>
                </a:solidFill>
              </a:defRPr>
            </a:lvl5pPr>
            <a:lvl6pPr lvl="5">
              <a:spcBef>
                <a:spcPts val="0"/>
              </a:spcBef>
              <a:spcAft>
                <a:spcPts val="0"/>
              </a:spcAft>
              <a:buClr>
                <a:schemeClr val="accent1"/>
              </a:buClr>
              <a:buSzPts val="5400"/>
              <a:buNone/>
              <a:defRPr sz="5400">
                <a:solidFill>
                  <a:schemeClr val="accent1"/>
                </a:solidFill>
              </a:defRPr>
            </a:lvl6pPr>
            <a:lvl7pPr lvl="6">
              <a:spcBef>
                <a:spcPts val="0"/>
              </a:spcBef>
              <a:spcAft>
                <a:spcPts val="0"/>
              </a:spcAft>
              <a:buClr>
                <a:schemeClr val="accent1"/>
              </a:buClr>
              <a:buSzPts val="5400"/>
              <a:buNone/>
              <a:defRPr sz="5400">
                <a:solidFill>
                  <a:schemeClr val="accent1"/>
                </a:solidFill>
              </a:defRPr>
            </a:lvl7pPr>
            <a:lvl8pPr lvl="7">
              <a:spcBef>
                <a:spcPts val="0"/>
              </a:spcBef>
              <a:spcAft>
                <a:spcPts val="0"/>
              </a:spcAft>
              <a:buClr>
                <a:schemeClr val="accent1"/>
              </a:buClr>
              <a:buSzPts val="5400"/>
              <a:buNone/>
              <a:defRPr sz="5400">
                <a:solidFill>
                  <a:schemeClr val="accent1"/>
                </a:solidFill>
              </a:defRPr>
            </a:lvl8pPr>
            <a:lvl9pPr lvl="8">
              <a:spcBef>
                <a:spcPts val="0"/>
              </a:spcBef>
              <a:spcAft>
                <a:spcPts val="0"/>
              </a:spcAft>
              <a:buClr>
                <a:schemeClr val="accent1"/>
              </a:buClr>
              <a:buSzPts val="5400"/>
              <a:buNone/>
              <a:defRPr sz="5400">
                <a:solidFill>
                  <a:schemeClr val="accent1"/>
                </a:solidFill>
              </a:defRPr>
            </a:lvl9pPr>
          </a:lstStyle>
          <a:p>
            <a:endParaRPr/>
          </a:p>
        </p:txBody>
      </p:sp>
      <p:sp>
        <p:nvSpPr>
          <p:cNvPr id="38" name="Google Shape;38;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9"/>
        <p:cNvGrpSpPr/>
        <p:nvPr/>
      </p:nvGrpSpPr>
      <p:grpSpPr>
        <a:xfrm>
          <a:off x="0" y="0"/>
          <a:ext cx="0" cy="0"/>
          <a:chOff x="0" y="0"/>
          <a:chExt cx="0" cy="0"/>
        </a:xfrm>
      </p:grpSpPr>
      <p:sp>
        <p:nvSpPr>
          <p:cNvPr id="40" name="Google Shape;40;p9"/>
          <p:cNvSpPr/>
          <p:nvPr/>
        </p:nvSpPr>
        <p:spPr>
          <a:xfrm>
            <a:off x="4572000" y="-2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1" name="Google Shape;41;p9"/>
          <p:cNvCxnSpPr/>
          <p:nvPr/>
        </p:nvCxnSpPr>
        <p:spPr>
          <a:xfrm>
            <a:off x="5029675" y="4495500"/>
            <a:ext cx="686400" cy="0"/>
          </a:xfrm>
          <a:prstGeom prst="straightConnector1">
            <a:avLst/>
          </a:prstGeom>
          <a:noFill/>
          <a:ln w="19050" cap="flat" cmpd="sng">
            <a:solidFill>
              <a:schemeClr val="lt2"/>
            </a:solidFill>
            <a:prstDash val="solid"/>
            <a:round/>
            <a:headEnd type="none" w="sm" len="sm"/>
            <a:tailEnd type="none" w="sm" len="sm"/>
          </a:ln>
        </p:spPr>
      </p:cxnSp>
      <p:sp>
        <p:nvSpPr>
          <p:cNvPr id="42" name="Google Shape;42;p9"/>
          <p:cNvSpPr txBox="1">
            <a:spLocks noGrp="1"/>
          </p:cNvSpPr>
          <p:nvPr>
            <p:ph type="title"/>
          </p:nvPr>
        </p:nvSpPr>
        <p:spPr>
          <a:xfrm>
            <a:off x="265500" y="1382350"/>
            <a:ext cx="4045200" cy="1333200"/>
          </a:xfrm>
          <a:prstGeom prst="rect">
            <a:avLst/>
          </a:prstGeom>
        </p:spPr>
        <p:txBody>
          <a:bodyPr spcFirstLastPara="1" wrap="square" lIns="91425" tIns="91425" rIns="91425" bIns="91425" anchor="b" anchorCtr="0">
            <a:normAutofit/>
          </a:bodyPr>
          <a:lstStyle>
            <a:lvl1pPr lvl="0" algn="ctr">
              <a:spcBef>
                <a:spcPts val="0"/>
              </a:spcBef>
              <a:spcAft>
                <a:spcPts val="0"/>
              </a:spcAft>
              <a:buClr>
                <a:schemeClr val="lt2"/>
              </a:buClr>
              <a:buSzPts val="4200"/>
              <a:buNone/>
              <a:defRPr sz="4200">
                <a:solidFill>
                  <a:schemeClr val="lt2"/>
                </a:solidFill>
              </a:defRPr>
            </a:lvl1pPr>
            <a:lvl2pPr lvl="1" algn="ctr">
              <a:spcBef>
                <a:spcPts val="0"/>
              </a:spcBef>
              <a:spcAft>
                <a:spcPts val="0"/>
              </a:spcAft>
              <a:buClr>
                <a:schemeClr val="lt2"/>
              </a:buClr>
              <a:buSzPts val="4200"/>
              <a:buNone/>
              <a:defRPr sz="4200">
                <a:solidFill>
                  <a:schemeClr val="lt2"/>
                </a:solidFill>
              </a:defRPr>
            </a:lvl2pPr>
            <a:lvl3pPr lvl="2" algn="ctr">
              <a:spcBef>
                <a:spcPts val="0"/>
              </a:spcBef>
              <a:spcAft>
                <a:spcPts val="0"/>
              </a:spcAft>
              <a:buClr>
                <a:schemeClr val="lt2"/>
              </a:buClr>
              <a:buSzPts val="4200"/>
              <a:buNone/>
              <a:defRPr sz="4200">
                <a:solidFill>
                  <a:schemeClr val="lt2"/>
                </a:solidFill>
              </a:defRPr>
            </a:lvl3pPr>
            <a:lvl4pPr lvl="3" algn="ctr">
              <a:spcBef>
                <a:spcPts val="0"/>
              </a:spcBef>
              <a:spcAft>
                <a:spcPts val="0"/>
              </a:spcAft>
              <a:buClr>
                <a:schemeClr val="lt2"/>
              </a:buClr>
              <a:buSzPts val="4200"/>
              <a:buNone/>
              <a:defRPr sz="4200">
                <a:solidFill>
                  <a:schemeClr val="lt2"/>
                </a:solidFill>
              </a:defRPr>
            </a:lvl4pPr>
            <a:lvl5pPr lvl="4" algn="ctr">
              <a:spcBef>
                <a:spcPts val="0"/>
              </a:spcBef>
              <a:spcAft>
                <a:spcPts val="0"/>
              </a:spcAft>
              <a:buClr>
                <a:schemeClr val="lt2"/>
              </a:buClr>
              <a:buSzPts val="4200"/>
              <a:buNone/>
              <a:defRPr sz="4200">
                <a:solidFill>
                  <a:schemeClr val="lt2"/>
                </a:solidFill>
              </a:defRPr>
            </a:lvl5pPr>
            <a:lvl6pPr lvl="5" algn="ctr">
              <a:spcBef>
                <a:spcPts val="0"/>
              </a:spcBef>
              <a:spcAft>
                <a:spcPts val="0"/>
              </a:spcAft>
              <a:buClr>
                <a:schemeClr val="lt2"/>
              </a:buClr>
              <a:buSzPts val="4200"/>
              <a:buNone/>
              <a:defRPr sz="4200">
                <a:solidFill>
                  <a:schemeClr val="lt2"/>
                </a:solidFill>
              </a:defRPr>
            </a:lvl6pPr>
            <a:lvl7pPr lvl="6" algn="ctr">
              <a:spcBef>
                <a:spcPts val="0"/>
              </a:spcBef>
              <a:spcAft>
                <a:spcPts val="0"/>
              </a:spcAft>
              <a:buClr>
                <a:schemeClr val="lt2"/>
              </a:buClr>
              <a:buSzPts val="4200"/>
              <a:buNone/>
              <a:defRPr sz="4200">
                <a:solidFill>
                  <a:schemeClr val="lt2"/>
                </a:solidFill>
              </a:defRPr>
            </a:lvl7pPr>
            <a:lvl8pPr lvl="7" algn="ctr">
              <a:spcBef>
                <a:spcPts val="0"/>
              </a:spcBef>
              <a:spcAft>
                <a:spcPts val="0"/>
              </a:spcAft>
              <a:buClr>
                <a:schemeClr val="lt2"/>
              </a:buClr>
              <a:buSzPts val="4200"/>
              <a:buNone/>
              <a:defRPr sz="4200">
                <a:solidFill>
                  <a:schemeClr val="lt2"/>
                </a:solidFill>
              </a:defRPr>
            </a:lvl8pPr>
            <a:lvl9pPr lvl="8" algn="ctr">
              <a:spcBef>
                <a:spcPts val="0"/>
              </a:spcBef>
              <a:spcAft>
                <a:spcPts val="0"/>
              </a:spcAft>
              <a:buClr>
                <a:schemeClr val="lt2"/>
              </a:buClr>
              <a:buSzPts val="4200"/>
              <a:buNone/>
              <a:defRPr sz="4200">
                <a:solidFill>
                  <a:schemeClr val="lt2"/>
                </a:solidFill>
              </a:defRPr>
            </a:lvl9pPr>
          </a:lstStyle>
          <a:p>
            <a:endParaRPr/>
          </a:p>
        </p:txBody>
      </p:sp>
      <p:sp>
        <p:nvSpPr>
          <p:cNvPr id="43" name="Google Shape;43;p9"/>
          <p:cNvSpPr txBox="1">
            <a:spLocks noGrp="1"/>
          </p:cNvSpPr>
          <p:nvPr>
            <p:ph type="subTitle" idx="1"/>
          </p:nvPr>
        </p:nvSpPr>
        <p:spPr>
          <a:xfrm>
            <a:off x="265500" y="2769001"/>
            <a:ext cx="4045200" cy="13455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4" name="Google Shape;44;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accent1"/>
              </a:buClr>
              <a:buSzPts val="1800"/>
              <a:buChar char="●"/>
              <a:defRPr>
                <a:solidFill>
                  <a:schemeClr val="accent1"/>
                </a:solidFill>
              </a:defRPr>
            </a:lvl1pPr>
            <a:lvl2pPr marL="914400" lvl="1" indent="-317500">
              <a:spcBef>
                <a:spcPts val="0"/>
              </a:spcBef>
              <a:spcAft>
                <a:spcPts val="0"/>
              </a:spcAft>
              <a:buClr>
                <a:schemeClr val="accent1"/>
              </a:buClr>
              <a:buSzPts val="1400"/>
              <a:buChar char="○"/>
              <a:defRPr>
                <a:solidFill>
                  <a:schemeClr val="accent1"/>
                </a:solidFill>
              </a:defRPr>
            </a:lvl2pPr>
            <a:lvl3pPr marL="1371600" lvl="2" indent="-317500">
              <a:spcBef>
                <a:spcPts val="0"/>
              </a:spcBef>
              <a:spcAft>
                <a:spcPts val="0"/>
              </a:spcAft>
              <a:buClr>
                <a:schemeClr val="accent1"/>
              </a:buClr>
              <a:buSzPts val="1400"/>
              <a:buChar char="■"/>
              <a:defRPr>
                <a:solidFill>
                  <a:schemeClr val="accent1"/>
                </a:solidFill>
              </a:defRPr>
            </a:lvl3pPr>
            <a:lvl4pPr marL="1828800" lvl="3" indent="-317500">
              <a:spcBef>
                <a:spcPts val="0"/>
              </a:spcBef>
              <a:spcAft>
                <a:spcPts val="0"/>
              </a:spcAft>
              <a:buClr>
                <a:schemeClr val="accent1"/>
              </a:buClr>
              <a:buSzPts val="1400"/>
              <a:buChar char="●"/>
              <a:defRPr>
                <a:solidFill>
                  <a:schemeClr val="accent1"/>
                </a:solidFill>
              </a:defRPr>
            </a:lvl4pPr>
            <a:lvl5pPr marL="2286000" lvl="4" indent="-317500">
              <a:spcBef>
                <a:spcPts val="0"/>
              </a:spcBef>
              <a:spcAft>
                <a:spcPts val="0"/>
              </a:spcAft>
              <a:buClr>
                <a:schemeClr val="accent1"/>
              </a:buClr>
              <a:buSzPts val="1400"/>
              <a:buChar char="○"/>
              <a:defRPr>
                <a:solidFill>
                  <a:schemeClr val="accent1"/>
                </a:solidFill>
              </a:defRPr>
            </a:lvl5pPr>
            <a:lvl6pPr marL="2743200" lvl="5" indent="-317500">
              <a:spcBef>
                <a:spcPts val="0"/>
              </a:spcBef>
              <a:spcAft>
                <a:spcPts val="0"/>
              </a:spcAft>
              <a:buClr>
                <a:schemeClr val="accent1"/>
              </a:buClr>
              <a:buSzPts val="1400"/>
              <a:buChar char="■"/>
              <a:defRPr>
                <a:solidFill>
                  <a:schemeClr val="accent1"/>
                </a:solidFill>
              </a:defRPr>
            </a:lvl6pPr>
            <a:lvl7pPr marL="3200400" lvl="6" indent="-317500">
              <a:spcBef>
                <a:spcPts val="0"/>
              </a:spcBef>
              <a:spcAft>
                <a:spcPts val="0"/>
              </a:spcAft>
              <a:buClr>
                <a:schemeClr val="accent1"/>
              </a:buClr>
              <a:buSzPts val="1400"/>
              <a:buChar char="●"/>
              <a:defRPr>
                <a:solidFill>
                  <a:schemeClr val="accent1"/>
                </a:solidFill>
              </a:defRPr>
            </a:lvl7pPr>
            <a:lvl8pPr marL="3657600" lvl="7" indent="-317500">
              <a:spcBef>
                <a:spcPts val="0"/>
              </a:spcBef>
              <a:spcAft>
                <a:spcPts val="0"/>
              </a:spcAft>
              <a:buClr>
                <a:schemeClr val="accent1"/>
              </a:buClr>
              <a:buSzPts val="1400"/>
              <a:buChar char="○"/>
              <a:defRPr>
                <a:solidFill>
                  <a:schemeClr val="accent1"/>
                </a:solidFill>
              </a:defRPr>
            </a:lvl8pPr>
            <a:lvl9pPr marL="4114800" lvl="8" indent="-317500">
              <a:spcBef>
                <a:spcPts val="0"/>
              </a:spcBef>
              <a:spcAft>
                <a:spcPts val="0"/>
              </a:spcAft>
              <a:buClr>
                <a:schemeClr val="accent1"/>
              </a:buClr>
              <a:buSzPts val="1400"/>
              <a:buChar char="■"/>
              <a:defRPr>
                <a:solidFill>
                  <a:schemeClr val="accent1"/>
                </a:solidFill>
              </a:defRPr>
            </a:lvl9pPr>
          </a:lstStyle>
          <a:p>
            <a:endParaRPr/>
          </a:p>
        </p:txBody>
      </p:sp>
      <p:sp>
        <p:nvSpPr>
          <p:cNvPr id="45" name="Google Shape;45;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6"/>
        <p:cNvGrpSpPr/>
        <p:nvPr/>
      </p:nvGrpSpPr>
      <p:grpSpPr>
        <a:xfrm>
          <a:off x="0" y="0"/>
          <a:ext cx="0" cy="0"/>
          <a:chOff x="0" y="0"/>
          <a:chExt cx="0" cy="0"/>
        </a:xfrm>
      </p:grpSpPr>
      <p:sp>
        <p:nvSpPr>
          <p:cNvPr id="47" name="Google Shape;47;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8" name="Google Shape;48;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paperback">
    <p:bg>
      <p:bgPr>
        <a:solidFill>
          <a:schemeClr val="accen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6132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1pPr>
            <a:lvl2pPr lvl="1">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2pPr>
            <a:lvl3pPr lvl="2">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3pPr>
            <a:lvl4pPr lvl="3">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4pPr>
            <a:lvl5pPr lvl="4">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5pPr>
            <a:lvl6pPr lvl="5">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6pPr>
            <a:lvl7pPr lvl="6">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7pPr>
            <a:lvl8pPr lvl="7">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8pPr>
            <a:lvl9pPr lvl="8">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9pPr>
          </a:lstStyle>
          <a:p>
            <a:endParaRPr/>
          </a:p>
        </p:txBody>
      </p:sp>
      <p:sp>
        <p:nvSpPr>
          <p:cNvPr id="7" name="Google Shape;7;p1"/>
          <p:cNvSpPr txBox="1">
            <a:spLocks noGrp="1"/>
          </p:cNvSpPr>
          <p:nvPr>
            <p:ph type="body" idx="1"/>
          </p:nvPr>
        </p:nvSpPr>
        <p:spPr>
          <a:xfrm>
            <a:off x="311700" y="1171600"/>
            <a:ext cx="8520600" cy="33972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1"/>
              </a:buClr>
              <a:buSzPts val="1800"/>
              <a:buFont typeface="Old Standard TT"/>
              <a:buChar char="●"/>
              <a:defRPr sz="1800">
                <a:solidFill>
                  <a:schemeClr val="dk1"/>
                </a:solidFill>
                <a:latin typeface="Old Standard TT"/>
                <a:ea typeface="Old Standard TT"/>
                <a:cs typeface="Old Standard TT"/>
                <a:sym typeface="Old Standard TT"/>
              </a:defRPr>
            </a:lvl1pPr>
            <a:lvl2pPr marL="914400" lvl="1" indent="-317500">
              <a:lnSpc>
                <a:spcPct val="115000"/>
              </a:lnSpc>
              <a:spcBef>
                <a:spcPts val="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2pPr>
            <a:lvl3pPr marL="1371600" lvl="2" indent="-317500">
              <a:lnSpc>
                <a:spcPct val="115000"/>
              </a:lnSpc>
              <a:spcBef>
                <a:spcPts val="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3pPr>
            <a:lvl4pPr marL="1828800" lvl="3" indent="-317500">
              <a:lnSpc>
                <a:spcPct val="115000"/>
              </a:lnSpc>
              <a:spcBef>
                <a:spcPts val="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4pPr>
            <a:lvl5pPr marL="2286000" lvl="4" indent="-317500">
              <a:lnSpc>
                <a:spcPct val="115000"/>
              </a:lnSpc>
              <a:spcBef>
                <a:spcPts val="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5pPr>
            <a:lvl6pPr marL="2743200" lvl="5" indent="-317500">
              <a:lnSpc>
                <a:spcPct val="115000"/>
              </a:lnSpc>
              <a:spcBef>
                <a:spcPts val="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6pPr>
            <a:lvl7pPr marL="3200400" lvl="6" indent="-317500">
              <a:lnSpc>
                <a:spcPct val="115000"/>
              </a:lnSpc>
              <a:spcBef>
                <a:spcPts val="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7pPr>
            <a:lvl8pPr marL="3657600" lvl="7" indent="-317500">
              <a:lnSpc>
                <a:spcPct val="115000"/>
              </a:lnSpc>
              <a:spcBef>
                <a:spcPts val="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8pPr>
            <a:lvl9pPr marL="4114800" lvl="8" indent="-317500">
              <a:lnSpc>
                <a:spcPct val="115000"/>
              </a:lnSpc>
              <a:spcBef>
                <a:spcPts val="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1"/>
                </a:solidFill>
                <a:latin typeface="Old Standard TT"/>
                <a:ea typeface="Old Standard TT"/>
                <a:cs typeface="Old Standard TT"/>
                <a:sym typeface="Old Standard TT"/>
              </a:defRPr>
            </a:lvl1pPr>
            <a:lvl2pPr lvl="1" algn="r">
              <a:buNone/>
              <a:defRPr sz="1000">
                <a:solidFill>
                  <a:schemeClr val="dk1"/>
                </a:solidFill>
                <a:latin typeface="Old Standard TT"/>
                <a:ea typeface="Old Standard TT"/>
                <a:cs typeface="Old Standard TT"/>
                <a:sym typeface="Old Standard TT"/>
              </a:defRPr>
            </a:lvl2pPr>
            <a:lvl3pPr lvl="2" algn="r">
              <a:buNone/>
              <a:defRPr sz="1000">
                <a:solidFill>
                  <a:schemeClr val="dk1"/>
                </a:solidFill>
                <a:latin typeface="Old Standard TT"/>
                <a:ea typeface="Old Standard TT"/>
                <a:cs typeface="Old Standard TT"/>
                <a:sym typeface="Old Standard TT"/>
              </a:defRPr>
            </a:lvl3pPr>
            <a:lvl4pPr lvl="3" algn="r">
              <a:buNone/>
              <a:defRPr sz="1000">
                <a:solidFill>
                  <a:schemeClr val="dk1"/>
                </a:solidFill>
                <a:latin typeface="Old Standard TT"/>
                <a:ea typeface="Old Standard TT"/>
                <a:cs typeface="Old Standard TT"/>
                <a:sym typeface="Old Standard TT"/>
              </a:defRPr>
            </a:lvl4pPr>
            <a:lvl5pPr lvl="4" algn="r">
              <a:buNone/>
              <a:defRPr sz="1000">
                <a:solidFill>
                  <a:schemeClr val="dk1"/>
                </a:solidFill>
                <a:latin typeface="Old Standard TT"/>
                <a:ea typeface="Old Standard TT"/>
                <a:cs typeface="Old Standard TT"/>
                <a:sym typeface="Old Standard TT"/>
              </a:defRPr>
            </a:lvl5pPr>
            <a:lvl6pPr lvl="5" algn="r">
              <a:buNone/>
              <a:defRPr sz="1000">
                <a:solidFill>
                  <a:schemeClr val="dk1"/>
                </a:solidFill>
                <a:latin typeface="Old Standard TT"/>
                <a:ea typeface="Old Standard TT"/>
                <a:cs typeface="Old Standard TT"/>
                <a:sym typeface="Old Standard TT"/>
              </a:defRPr>
            </a:lvl6pPr>
            <a:lvl7pPr lvl="6" algn="r">
              <a:buNone/>
              <a:defRPr sz="1000">
                <a:solidFill>
                  <a:schemeClr val="dk1"/>
                </a:solidFill>
                <a:latin typeface="Old Standard TT"/>
                <a:ea typeface="Old Standard TT"/>
                <a:cs typeface="Old Standard TT"/>
                <a:sym typeface="Old Standard TT"/>
              </a:defRPr>
            </a:lvl7pPr>
            <a:lvl8pPr lvl="7" algn="r">
              <a:buNone/>
              <a:defRPr sz="1000">
                <a:solidFill>
                  <a:schemeClr val="dk1"/>
                </a:solidFill>
                <a:latin typeface="Old Standard TT"/>
                <a:ea typeface="Old Standard TT"/>
                <a:cs typeface="Old Standard TT"/>
                <a:sym typeface="Old Standard TT"/>
              </a:defRPr>
            </a:lvl8pPr>
            <a:lvl9pPr lvl="8" algn="r">
              <a:buNone/>
              <a:defRPr sz="1000">
                <a:solidFill>
                  <a:schemeClr val="dk1"/>
                </a:solidFill>
                <a:latin typeface="Old Standard TT"/>
                <a:ea typeface="Old Standard TT"/>
                <a:cs typeface="Old Standard TT"/>
                <a:sym typeface="Old Standard TT"/>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3"/>
          <p:cNvSpPr txBox="1">
            <a:spLocks noGrp="1"/>
          </p:cNvSpPr>
          <p:nvPr>
            <p:ph type="ctrTitle"/>
          </p:nvPr>
        </p:nvSpPr>
        <p:spPr>
          <a:xfrm>
            <a:off x="512700" y="1893300"/>
            <a:ext cx="8118600" cy="15228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a:t>Marriage Preparation</a:t>
            </a:r>
            <a:endParaRPr/>
          </a:p>
        </p:txBody>
      </p:sp>
      <p:sp>
        <p:nvSpPr>
          <p:cNvPr id="3" name="Subtitle 2">
            <a:extLst>
              <a:ext uri="{FF2B5EF4-FFF2-40B4-BE49-F238E27FC236}">
                <a16:creationId xmlns:a16="http://schemas.microsoft.com/office/drawing/2014/main" id="{D017BA98-3CED-480B-8807-1087AEABA4A3}"/>
              </a:ext>
            </a:extLst>
          </p:cNvPr>
          <p:cNvSpPr>
            <a:spLocks noGrp="1"/>
          </p:cNvSpPr>
          <p:nvPr>
            <p:ph type="subTitle" idx="1"/>
          </p:nvPr>
        </p:nvSpPr>
        <p:spPr/>
        <p:txBody>
          <a:bodyPr/>
          <a:lstStyle/>
          <a:p>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04"/>
        <p:cNvGrpSpPr/>
        <p:nvPr/>
      </p:nvGrpSpPr>
      <p:grpSpPr>
        <a:xfrm>
          <a:off x="0" y="0"/>
          <a:ext cx="0" cy="0"/>
          <a:chOff x="0" y="0"/>
          <a:chExt cx="0" cy="0"/>
        </a:xfrm>
      </p:grpSpPr>
      <p:sp>
        <p:nvSpPr>
          <p:cNvPr id="105" name="Google Shape;105;p22"/>
          <p:cNvSpPr txBox="1"/>
          <p:nvPr/>
        </p:nvSpPr>
        <p:spPr>
          <a:xfrm>
            <a:off x="599850" y="235475"/>
            <a:ext cx="7944300" cy="2001000"/>
          </a:xfrm>
          <a:prstGeom prst="rect">
            <a:avLst/>
          </a:prstGeom>
          <a:noFill/>
          <a:ln>
            <a:noFill/>
          </a:ln>
        </p:spPr>
        <p:txBody>
          <a:bodyPr spcFirstLastPara="1" wrap="square" lIns="91425" tIns="91425" rIns="91425" bIns="91425" anchor="t" anchorCtr="0">
            <a:spAutoFit/>
          </a:bodyPr>
          <a:lstStyle/>
          <a:p>
            <a:pPr marL="457200" lvl="0" indent="0" algn="ctr" rtl="0">
              <a:spcBef>
                <a:spcPts val="0"/>
              </a:spcBef>
              <a:spcAft>
                <a:spcPts val="0"/>
              </a:spcAft>
              <a:buNone/>
            </a:pPr>
            <a:endParaRPr sz="20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20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2200" b="1">
              <a:solidFill>
                <a:srgbClr val="FFFFFF"/>
              </a:solidFill>
              <a:latin typeface="Old Standard TT"/>
              <a:ea typeface="Old Standard TT"/>
              <a:cs typeface="Old Standard TT"/>
              <a:sym typeface="Old Standard TT"/>
            </a:endParaRPr>
          </a:p>
          <a:p>
            <a:pPr marL="91440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800">
              <a:latin typeface="Old Standard TT"/>
              <a:ea typeface="Old Standard TT"/>
              <a:cs typeface="Old Standard TT"/>
              <a:sym typeface="Old Standard TT"/>
            </a:endParaRPr>
          </a:p>
        </p:txBody>
      </p:sp>
      <p:pic>
        <p:nvPicPr>
          <p:cNvPr id="106" name="Google Shape;106;p22"/>
          <p:cNvPicPr preferRelativeResize="0"/>
          <p:nvPr/>
        </p:nvPicPr>
        <p:blipFill>
          <a:blip r:embed="rId3">
            <a:alphaModFix/>
          </a:blip>
          <a:stretch>
            <a:fillRect/>
          </a:stretch>
        </p:blipFill>
        <p:spPr>
          <a:xfrm>
            <a:off x="3140800" y="193937"/>
            <a:ext cx="3362003" cy="475562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10"/>
        <p:cNvGrpSpPr/>
        <p:nvPr/>
      </p:nvGrpSpPr>
      <p:grpSpPr>
        <a:xfrm>
          <a:off x="0" y="0"/>
          <a:ext cx="0" cy="0"/>
          <a:chOff x="0" y="0"/>
          <a:chExt cx="0" cy="0"/>
        </a:xfrm>
      </p:grpSpPr>
      <p:sp>
        <p:nvSpPr>
          <p:cNvPr id="111" name="Google Shape;111;p23"/>
          <p:cNvSpPr txBox="1"/>
          <p:nvPr/>
        </p:nvSpPr>
        <p:spPr>
          <a:xfrm>
            <a:off x="599850" y="235475"/>
            <a:ext cx="7944300" cy="5017800"/>
          </a:xfrm>
          <a:prstGeom prst="rect">
            <a:avLst/>
          </a:prstGeom>
          <a:noFill/>
          <a:ln>
            <a:noFill/>
          </a:ln>
        </p:spPr>
        <p:txBody>
          <a:bodyPr spcFirstLastPara="1" wrap="square" lIns="91425" tIns="91425" rIns="91425" bIns="91425" anchor="t" anchorCtr="0">
            <a:spAutoFit/>
          </a:bodyPr>
          <a:lstStyle/>
          <a:p>
            <a:pPr marL="457200" lvl="0" indent="0" algn="ctr" rtl="0">
              <a:spcBef>
                <a:spcPts val="0"/>
              </a:spcBef>
              <a:spcAft>
                <a:spcPts val="0"/>
              </a:spcAft>
              <a:buNone/>
            </a:pPr>
            <a:r>
              <a:rPr lang="en" sz="2100" b="1">
                <a:solidFill>
                  <a:srgbClr val="FFFFFF"/>
                </a:solidFill>
                <a:latin typeface="Old Standard TT"/>
                <a:ea typeface="Old Standard TT"/>
                <a:cs typeface="Old Standard TT"/>
                <a:sym typeface="Old Standard TT"/>
              </a:rPr>
              <a:t>Love for a Lifetime</a:t>
            </a:r>
            <a:endParaRPr sz="2100" b="1">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2100" b="1">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2400" b="1">
                <a:solidFill>
                  <a:srgbClr val="FFFFFF"/>
                </a:solidFill>
                <a:latin typeface="Old Standard TT"/>
                <a:ea typeface="Old Standard TT"/>
                <a:cs typeface="Old Standard TT"/>
                <a:sym typeface="Old Standard TT"/>
              </a:rPr>
              <a:t>First Floor of our House</a:t>
            </a:r>
            <a:endParaRPr sz="2400" b="1">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2100" b="1">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2300">
                <a:solidFill>
                  <a:srgbClr val="FFFFFF"/>
                </a:solidFill>
                <a:latin typeface="Old Standard TT"/>
                <a:ea typeface="Old Standard TT"/>
                <a:cs typeface="Old Standard TT"/>
                <a:sym typeface="Old Standard TT"/>
              </a:rPr>
              <a:t>Experience of Home</a:t>
            </a:r>
            <a:endParaRPr sz="2300">
              <a:solidFill>
                <a:srgbClr val="FFFFFF"/>
              </a:solidFill>
              <a:latin typeface="Old Standard TT"/>
              <a:ea typeface="Old Standard TT"/>
              <a:cs typeface="Old Standard TT"/>
              <a:sym typeface="Old Standard TT"/>
            </a:endParaRPr>
          </a:p>
          <a:p>
            <a:pPr marL="0" lvl="0" indent="457200" algn="l" rtl="0">
              <a:spcBef>
                <a:spcPts val="0"/>
              </a:spcBef>
              <a:spcAft>
                <a:spcPts val="0"/>
              </a:spcAft>
              <a:buNone/>
            </a:pPr>
            <a:r>
              <a:rPr lang="en" sz="2100">
                <a:solidFill>
                  <a:srgbClr val="FFFFFF"/>
                </a:solidFill>
                <a:latin typeface="Old Standard TT"/>
                <a:ea typeface="Old Standard TT"/>
                <a:cs typeface="Old Standard TT"/>
                <a:sym typeface="Old Standard TT"/>
              </a:rPr>
              <a:t>As you strive to create this new identity as a married couple</a:t>
            </a:r>
            <a:endParaRPr sz="21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2100">
                <a:solidFill>
                  <a:srgbClr val="FFFFFF"/>
                </a:solidFill>
                <a:latin typeface="Old Standard TT"/>
                <a:ea typeface="Old Standard TT"/>
                <a:cs typeface="Old Standard TT"/>
                <a:sym typeface="Old Standard TT"/>
              </a:rPr>
              <a:t>you need to know who you are and how you have been</a:t>
            </a:r>
            <a:endParaRPr sz="21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2100">
                <a:solidFill>
                  <a:srgbClr val="FFFFFF"/>
                </a:solidFill>
                <a:latin typeface="Old Standard TT"/>
                <a:ea typeface="Old Standard TT"/>
                <a:cs typeface="Old Standard TT"/>
                <a:sym typeface="Old Standard TT"/>
              </a:rPr>
              <a:t>formed by your own families of origin. Look at the activity in</a:t>
            </a:r>
            <a:endParaRPr sz="21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2100">
                <a:solidFill>
                  <a:srgbClr val="FFFFFF"/>
                </a:solidFill>
                <a:latin typeface="Old Standard TT"/>
                <a:ea typeface="Old Standard TT"/>
                <a:cs typeface="Old Standard TT"/>
                <a:sym typeface="Old Standard TT"/>
              </a:rPr>
              <a:t>your workbook and take time to fill in your response and</a:t>
            </a:r>
            <a:endParaRPr sz="21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2100">
                <a:solidFill>
                  <a:srgbClr val="FFFFFF"/>
                </a:solidFill>
                <a:latin typeface="Old Standard TT"/>
                <a:ea typeface="Old Standard TT"/>
                <a:cs typeface="Old Standard TT"/>
                <a:sym typeface="Old Standard TT"/>
              </a:rPr>
              <a:t>compare with your fiancé</a:t>
            </a:r>
            <a:endParaRPr sz="21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2100" b="1">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2200" b="1">
              <a:solidFill>
                <a:srgbClr val="FFFFFF"/>
              </a:solidFill>
              <a:latin typeface="Old Standard TT"/>
              <a:ea typeface="Old Standard TT"/>
              <a:cs typeface="Old Standard TT"/>
              <a:sym typeface="Old Standard TT"/>
            </a:endParaRPr>
          </a:p>
          <a:p>
            <a:pPr marL="91440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800">
              <a:latin typeface="Old Standard TT"/>
              <a:ea typeface="Old Standard TT"/>
              <a:cs typeface="Old Standard TT"/>
              <a:sym typeface="Old Standard T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15"/>
        <p:cNvGrpSpPr/>
        <p:nvPr/>
      </p:nvGrpSpPr>
      <p:grpSpPr>
        <a:xfrm>
          <a:off x="0" y="0"/>
          <a:ext cx="0" cy="0"/>
          <a:chOff x="0" y="0"/>
          <a:chExt cx="0" cy="0"/>
        </a:xfrm>
      </p:grpSpPr>
      <p:sp>
        <p:nvSpPr>
          <p:cNvPr id="116" name="Google Shape;116;p24"/>
          <p:cNvSpPr txBox="1"/>
          <p:nvPr/>
        </p:nvSpPr>
        <p:spPr>
          <a:xfrm>
            <a:off x="599850" y="235475"/>
            <a:ext cx="7944300" cy="6664800"/>
          </a:xfrm>
          <a:prstGeom prst="rect">
            <a:avLst/>
          </a:prstGeom>
          <a:noFill/>
          <a:ln>
            <a:noFill/>
          </a:ln>
        </p:spPr>
        <p:txBody>
          <a:bodyPr spcFirstLastPara="1" wrap="square" lIns="91425" tIns="91425" rIns="91425" bIns="91425" anchor="t" anchorCtr="0">
            <a:spAutoFit/>
          </a:bodyPr>
          <a:lstStyle/>
          <a:p>
            <a:pPr marL="2743200" lvl="0" indent="457200" algn="l" rtl="0">
              <a:spcBef>
                <a:spcPts val="0"/>
              </a:spcBef>
              <a:spcAft>
                <a:spcPts val="0"/>
              </a:spcAft>
              <a:buNone/>
            </a:pPr>
            <a:r>
              <a:rPr lang="en" sz="2100">
                <a:solidFill>
                  <a:srgbClr val="FFFFFF"/>
                </a:solidFill>
                <a:latin typeface="Old Standard TT"/>
                <a:ea typeface="Old Standard TT"/>
                <a:cs typeface="Old Standard TT"/>
                <a:sym typeface="Old Standard TT"/>
              </a:rPr>
              <a:t>Family of Origin</a:t>
            </a:r>
            <a:endParaRPr sz="21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2100">
                <a:solidFill>
                  <a:srgbClr val="FFFFFF"/>
                </a:solidFill>
                <a:latin typeface="Old Standard TT"/>
                <a:ea typeface="Old Standard TT"/>
                <a:cs typeface="Old Standard TT"/>
                <a:sym typeface="Old Standard TT"/>
              </a:rPr>
              <a:t>When two people marry they bring together two distinct</a:t>
            </a:r>
            <a:endParaRPr sz="21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2100">
                <a:solidFill>
                  <a:srgbClr val="FFFFFF"/>
                </a:solidFill>
                <a:latin typeface="Old Standard TT"/>
                <a:ea typeface="Old Standard TT"/>
                <a:cs typeface="Old Standard TT"/>
                <a:sym typeface="Old Standard TT"/>
              </a:rPr>
              <a:t>personalities, ways of thinking and acting, expectations</a:t>
            </a:r>
            <a:endParaRPr sz="21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2100">
                <a:solidFill>
                  <a:srgbClr val="FFFFFF"/>
                </a:solidFill>
                <a:latin typeface="Old Standard TT"/>
                <a:ea typeface="Old Standard TT"/>
                <a:cs typeface="Old Standard TT"/>
                <a:sym typeface="Old Standard TT"/>
              </a:rPr>
              <a:t>about negotiating emotional closeness, and styles of</a:t>
            </a:r>
            <a:endParaRPr sz="21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2100">
                <a:solidFill>
                  <a:srgbClr val="FFFFFF"/>
                </a:solidFill>
                <a:latin typeface="Old Standard TT"/>
                <a:ea typeface="Old Standard TT"/>
                <a:cs typeface="Old Standard TT"/>
                <a:sym typeface="Old Standard TT"/>
              </a:rPr>
              <a:t>resolving conflict. Many of these factors are a result of our</a:t>
            </a:r>
            <a:endParaRPr sz="21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2100">
                <a:solidFill>
                  <a:srgbClr val="FFFFFF"/>
                </a:solidFill>
                <a:latin typeface="Old Standard TT"/>
                <a:ea typeface="Old Standard TT"/>
                <a:cs typeface="Old Standard TT"/>
                <a:sym typeface="Old Standard TT"/>
              </a:rPr>
              <a:t>experiences at home with our own families. The task of a</a:t>
            </a:r>
            <a:endParaRPr sz="21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2100">
                <a:solidFill>
                  <a:srgbClr val="FFFFFF"/>
                </a:solidFill>
                <a:latin typeface="Old Standard TT"/>
                <a:ea typeface="Old Standard TT"/>
                <a:cs typeface="Old Standard TT"/>
                <a:sym typeface="Old Standard TT"/>
              </a:rPr>
              <a:t>newly married couple is to blend and integrate these many</a:t>
            </a:r>
            <a:endParaRPr sz="21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2100">
                <a:solidFill>
                  <a:srgbClr val="FFFFFF"/>
                </a:solidFill>
                <a:latin typeface="Old Standard TT"/>
                <a:ea typeface="Old Standard TT"/>
                <a:cs typeface="Old Standard TT"/>
                <a:sym typeface="Old Standard TT"/>
              </a:rPr>
              <a:t>factors into a style that they can call their own.</a:t>
            </a:r>
            <a:endParaRPr sz="21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22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22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2200">
                <a:solidFill>
                  <a:srgbClr val="FFFFFF"/>
                </a:solidFill>
                <a:latin typeface="Old Standard TT"/>
                <a:ea typeface="Old Standard TT"/>
                <a:cs typeface="Old Standard TT"/>
                <a:sym typeface="Old Standard TT"/>
              </a:rPr>
              <a:t>A Wedding of Stories</a:t>
            </a:r>
            <a:endParaRPr sz="22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2200">
                <a:solidFill>
                  <a:srgbClr val="FFFFFF"/>
                </a:solidFill>
                <a:latin typeface="Old Standard TT"/>
                <a:ea typeface="Old Standard TT"/>
                <a:cs typeface="Old Standard TT"/>
                <a:sym typeface="Old Standard TT"/>
              </a:rPr>
              <a:t>Becoming married is a wedding of many stories. The legacy</a:t>
            </a:r>
            <a:endParaRPr sz="22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2200">
                <a:solidFill>
                  <a:srgbClr val="FFFFFF"/>
                </a:solidFill>
                <a:latin typeface="Old Standard TT"/>
                <a:ea typeface="Old Standard TT"/>
                <a:cs typeface="Old Standard TT"/>
                <a:sym typeface="Old Standard TT"/>
              </a:rPr>
              <a:t>from our families of origin is kept alive by many stories.</a:t>
            </a:r>
            <a:endParaRPr sz="22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2200">
                <a:solidFill>
                  <a:srgbClr val="FFFFFF"/>
                </a:solidFill>
                <a:latin typeface="Old Standard TT"/>
                <a:ea typeface="Old Standard TT"/>
                <a:cs typeface="Old Standard TT"/>
                <a:sym typeface="Old Standard TT"/>
              </a:rPr>
              <a:t>They are the foundation for our future.</a:t>
            </a:r>
            <a:endParaRPr sz="22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22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2100" b="1">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2200" b="1">
              <a:solidFill>
                <a:srgbClr val="FFFFFF"/>
              </a:solidFill>
              <a:latin typeface="Old Standard TT"/>
              <a:ea typeface="Old Standard TT"/>
              <a:cs typeface="Old Standard TT"/>
              <a:sym typeface="Old Standard TT"/>
            </a:endParaRPr>
          </a:p>
          <a:p>
            <a:pPr marL="91440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800">
              <a:latin typeface="Old Standard TT"/>
              <a:ea typeface="Old Standard TT"/>
              <a:cs typeface="Old Standard TT"/>
              <a:sym typeface="Old Standard T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20"/>
        <p:cNvGrpSpPr/>
        <p:nvPr/>
      </p:nvGrpSpPr>
      <p:grpSpPr>
        <a:xfrm>
          <a:off x="0" y="0"/>
          <a:ext cx="0" cy="0"/>
          <a:chOff x="0" y="0"/>
          <a:chExt cx="0" cy="0"/>
        </a:xfrm>
      </p:grpSpPr>
      <p:sp>
        <p:nvSpPr>
          <p:cNvPr id="121" name="Google Shape;121;p25"/>
          <p:cNvSpPr txBox="1"/>
          <p:nvPr/>
        </p:nvSpPr>
        <p:spPr>
          <a:xfrm>
            <a:off x="599850" y="235475"/>
            <a:ext cx="7944300" cy="6942000"/>
          </a:xfrm>
          <a:prstGeom prst="rect">
            <a:avLst/>
          </a:prstGeom>
          <a:noFill/>
          <a:ln>
            <a:noFill/>
          </a:ln>
        </p:spPr>
        <p:txBody>
          <a:bodyPr spcFirstLastPara="1" wrap="square" lIns="91425" tIns="91425" rIns="91425" bIns="91425" anchor="t" anchorCtr="0">
            <a:spAutoFit/>
          </a:bodyPr>
          <a:lstStyle/>
          <a:p>
            <a:pPr marL="457200" lvl="0" indent="0" algn="ctr" rtl="0">
              <a:spcBef>
                <a:spcPts val="0"/>
              </a:spcBef>
              <a:spcAft>
                <a:spcPts val="0"/>
              </a:spcAft>
              <a:buNone/>
            </a:pPr>
            <a:r>
              <a:rPr lang="en" sz="2300" b="1">
                <a:solidFill>
                  <a:srgbClr val="FFFFFF"/>
                </a:solidFill>
                <a:latin typeface="Old Standard TT"/>
                <a:ea typeface="Old Standard TT"/>
                <a:cs typeface="Old Standard TT"/>
                <a:sym typeface="Old Standard TT"/>
              </a:rPr>
              <a:t>Reflecting Together</a:t>
            </a:r>
            <a:endParaRPr sz="2300" b="1">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21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21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2100">
                <a:solidFill>
                  <a:srgbClr val="FFFFFF"/>
                </a:solidFill>
                <a:latin typeface="Old Standard TT"/>
                <a:ea typeface="Old Standard TT"/>
                <a:cs typeface="Old Standard TT"/>
                <a:sym typeface="Old Standard TT"/>
              </a:rPr>
              <a:t>What is there about your family of origin that you want to be</a:t>
            </a:r>
            <a:endParaRPr sz="21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2100">
                <a:solidFill>
                  <a:srgbClr val="FFFFFF"/>
                </a:solidFill>
                <a:latin typeface="Old Standard TT"/>
                <a:ea typeface="Old Standard TT"/>
                <a:cs typeface="Old Standard TT"/>
                <a:sym typeface="Old Standard TT"/>
              </a:rPr>
              <a:t>sure to include in the new family you are forming?</a:t>
            </a:r>
            <a:endParaRPr sz="21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21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21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2100">
                <a:solidFill>
                  <a:srgbClr val="FFFFFF"/>
                </a:solidFill>
                <a:latin typeface="Old Standard TT"/>
                <a:ea typeface="Old Standard TT"/>
                <a:cs typeface="Old Standard TT"/>
                <a:sym typeface="Old Standard TT"/>
              </a:rPr>
              <a:t>What is there about your family of origin that you would not</a:t>
            </a:r>
            <a:endParaRPr sz="21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2100">
                <a:solidFill>
                  <a:srgbClr val="FFFFFF"/>
                </a:solidFill>
                <a:latin typeface="Old Standard TT"/>
                <a:ea typeface="Old Standard TT"/>
                <a:cs typeface="Old Standard TT"/>
                <a:sym typeface="Old Standard TT"/>
              </a:rPr>
              <a:t>like to continue in your new family?</a:t>
            </a:r>
            <a:endParaRPr sz="21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21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21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2100">
                <a:solidFill>
                  <a:srgbClr val="FFFFFF"/>
                </a:solidFill>
                <a:latin typeface="Old Standard TT"/>
                <a:ea typeface="Old Standard TT"/>
                <a:cs typeface="Old Standard TT"/>
                <a:sym typeface="Old Standard TT"/>
              </a:rPr>
              <a:t>“My Invisible Suitcase”</a:t>
            </a:r>
            <a:endParaRPr sz="21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2100">
                <a:solidFill>
                  <a:srgbClr val="FFFFFF"/>
                </a:solidFill>
                <a:latin typeface="Old Standard TT"/>
                <a:ea typeface="Old Standard TT"/>
                <a:cs typeface="Old Standard TT"/>
                <a:sym typeface="Old Standard TT"/>
              </a:rPr>
              <a:t>Please write your answers to the following questions in your</a:t>
            </a:r>
            <a:endParaRPr sz="21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2100">
                <a:solidFill>
                  <a:srgbClr val="FFFFFF"/>
                </a:solidFill>
                <a:latin typeface="Old Standard TT"/>
                <a:ea typeface="Old Standard TT"/>
                <a:cs typeface="Old Standard TT"/>
                <a:sym typeface="Old Standard TT"/>
              </a:rPr>
              <a:t>workbook</a:t>
            </a:r>
            <a:endParaRPr sz="21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2100" b="1">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23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2100" b="1">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2200" b="1">
              <a:solidFill>
                <a:srgbClr val="FFFFFF"/>
              </a:solidFill>
              <a:latin typeface="Old Standard TT"/>
              <a:ea typeface="Old Standard TT"/>
              <a:cs typeface="Old Standard TT"/>
              <a:sym typeface="Old Standard TT"/>
            </a:endParaRPr>
          </a:p>
          <a:p>
            <a:pPr marL="91440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800">
              <a:latin typeface="Old Standard TT"/>
              <a:ea typeface="Old Standard TT"/>
              <a:cs typeface="Old Standard TT"/>
              <a:sym typeface="Old Standard T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25"/>
        <p:cNvGrpSpPr/>
        <p:nvPr/>
      </p:nvGrpSpPr>
      <p:grpSpPr>
        <a:xfrm>
          <a:off x="0" y="0"/>
          <a:ext cx="0" cy="0"/>
          <a:chOff x="0" y="0"/>
          <a:chExt cx="0" cy="0"/>
        </a:xfrm>
      </p:grpSpPr>
      <p:sp>
        <p:nvSpPr>
          <p:cNvPr id="126" name="Google Shape;126;p26"/>
          <p:cNvSpPr txBox="1"/>
          <p:nvPr/>
        </p:nvSpPr>
        <p:spPr>
          <a:xfrm>
            <a:off x="599850" y="235475"/>
            <a:ext cx="7944300" cy="6033900"/>
          </a:xfrm>
          <a:prstGeom prst="rect">
            <a:avLst/>
          </a:prstGeom>
          <a:noFill/>
          <a:ln>
            <a:noFill/>
          </a:ln>
        </p:spPr>
        <p:txBody>
          <a:bodyPr spcFirstLastPara="1" wrap="square" lIns="91425" tIns="91425" rIns="91425" bIns="91425" anchor="t" anchorCtr="0">
            <a:spAutoFit/>
          </a:bodyPr>
          <a:lstStyle/>
          <a:p>
            <a:pPr marL="457200" lvl="0" indent="0" algn="ctr" rtl="0">
              <a:spcBef>
                <a:spcPts val="0"/>
              </a:spcBef>
              <a:spcAft>
                <a:spcPts val="0"/>
              </a:spcAft>
              <a:buNone/>
            </a:pPr>
            <a:r>
              <a:rPr lang="en" sz="2300" b="1">
                <a:solidFill>
                  <a:srgbClr val="FFFFFF"/>
                </a:solidFill>
                <a:latin typeface="Old Standard TT"/>
                <a:ea typeface="Old Standard TT"/>
                <a:cs typeface="Old Standard TT"/>
                <a:sym typeface="Old Standard TT"/>
              </a:rPr>
              <a:t>Family Rituals</a:t>
            </a:r>
            <a:endParaRPr sz="2300" b="1">
              <a:solidFill>
                <a:srgbClr val="FFFFFF"/>
              </a:solidFill>
              <a:latin typeface="Old Standard TT"/>
              <a:ea typeface="Old Standard TT"/>
              <a:cs typeface="Old Standard TT"/>
              <a:sym typeface="Old Standard TT"/>
            </a:endParaRPr>
          </a:p>
          <a:p>
            <a:pPr marL="2286000" lvl="0" indent="457200" algn="l" rtl="0">
              <a:spcBef>
                <a:spcPts val="0"/>
              </a:spcBef>
              <a:spcAft>
                <a:spcPts val="0"/>
              </a:spcAft>
              <a:buNone/>
            </a:pPr>
            <a:r>
              <a:rPr lang="en" sz="2000">
                <a:solidFill>
                  <a:srgbClr val="FFFFFF"/>
                </a:solidFill>
                <a:latin typeface="Old Standard TT"/>
                <a:ea typeface="Old Standard TT"/>
                <a:cs typeface="Old Standard TT"/>
                <a:sym typeface="Old Standard TT"/>
              </a:rPr>
              <a:t>What are “Family Rituals”?</a:t>
            </a:r>
            <a:endParaRPr sz="2000">
              <a:solidFill>
                <a:srgbClr val="FFFFFF"/>
              </a:solidFill>
              <a:latin typeface="Old Standard TT"/>
              <a:ea typeface="Old Standard TT"/>
              <a:cs typeface="Old Standard TT"/>
              <a:sym typeface="Old Standard TT"/>
            </a:endParaRPr>
          </a:p>
          <a:p>
            <a:pPr marL="2286000" lvl="0" indent="457200" algn="l" rtl="0">
              <a:spcBef>
                <a:spcPts val="0"/>
              </a:spcBef>
              <a:spcAft>
                <a:spcPts val="0"/>
              </a:spcAft>
              <a:buNone/>
            </a:pPr>
            <a:endParaRPr sz="20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Family Rituals are those family routines, the consistent and</a:t>
            </a:r>
            <a:endParaRPr sz="19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predictable ways of behaving, that give special meaning to</a:t>
            </a:r>
            <a:endParaRPr sz="19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couples and families.</a:t>
            </a:r>
            <a:endParaRPr sz="19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Rituals are a highly condensed expression of family</a:t>
            </a:r>
            <a:endParaRPr sz="19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feelings, thoughts and values. Family rituals range from</a:t>
            </a:r>
            <a:endParaRPr sz="19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‘family celebrations” (celebration days, religious days, rites</a:t>
            </a:r>
            <a:endParaRPr sz="19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of passage)</a:t>
            </a:r>
            <a:endParaRPr sz="19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to less formal, less culturally defined “family traditions”</a:t>
            </a:r>
            <a:endParaRPr sz="19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(birthdays, holidays, visits to extended family),</a:t>
            </a:r>
            <a:endParaRPr sz="19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to the most individually defined and consciously</a:t>
            </a:r>
            <a:endParaRPr sz="19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constructed “family interactions” (bedtime or mealtime</a:t>
            </a:r>
            <a:endParaRPr sz="19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routines).</a:t>
            </a:r>
            <a:endParaRPr sz="19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b="1">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b="1">
              <a:solidFill>
                <a:srgbClr val="FFFFFF"/>
              </a:solidFill>
              <a:latin typeface="Old Standard TT"/>
              <a:ea typeface="Old Standard TT"/>
              <a:cs typeface="Old Standard TT"/>
              <a:sym typeface="Old Standard TT"/>
            </a:endParaRPr>
          </a:p>
          <a:p>
            <a:pPr marL="914400" lvl="0" indent="0" algn="l" rtl="0">
              <a:spcBef>
                <a:spcPts val="0"/>
              </a:spcBef>
              <a:spcAft>
                <a:spcPts val="0"/>
              </a:spcAft>
              <a:buNone/>
            </a:pPr>
            <a:endParaRPr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b="1">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b="1">
              <a:latin typeface="Old Standard TT"/>
              <a:ea typeface="Old Standard TT"/>
              <a:cs typeface="Old Standard TT"/>
              <a:sym typeface="Old Standard T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30"/>
        <p:cNvGrpSpPr/>
        <p:nvPr/>
      </p:nvGrpSpPr>
      <p:grpSpPr>
        <a:xfrm>
          <a:off x="0" y="0"/>
          <a:ext cx="0" cy="0"/>
          <a:chOff x="0" y="0"/>
          <a:chExt cx="0" cy="0"/>
        </a:xfrm>
      </p:grpSpPr>
      <p:sp>
        <p:nvSpPr>
          <p:cNvPr id="131" name="Google Shape;131;p27"/>
          <p:cNvSpPr txBox="1"/>
          <p:nvPr/>
        </p:nvSpPr>
        <p:spPr>
          <a:xfrm>
            <a:off x="599850" y="235475"/>
            <a:ext cx="7944300" cy="5649000"/>
          </a:xfrm>
          <a:prstGeom prst="rect">
            <a:avLst/>
          </a:prstGeom>
          <a:noFill/>
          <a:ln>
            <a:noFill/>
          </a:ln>
        </p:spPr>
        <p:txBody>
          <a:bodyPr spcFirstLastPara="1" wrap="square" lIns="91425" tIns="91425" rIns="91425" bIns="91425" anchor="t" anchorCtr="0">
            <a:spAutoFit/>
          </a:bodyPr>
          <a:lstStyle/>
          <a:p>
            <a:pPr marL="457200" lvl="0" indent="0" algn="ctr" rtl="0">
              <a:spcBef>
                <a:spcPts val="0"/>
              </a:spcBef>
              <a:spcAft>
                <a:spcPts val="0"/>
              </a:spcAft>
              <a:buNone/>
            </a:pPr>
            <a:r>
              <a:rPr lang="en" sz="2400" b="1">
                <a:solidFill>
                  <a:srgbClr val="FFFFFF"/>
                </a:solidFill>
                <a:latin typeface="Old Standard TT"/>
                <a:ea typeface="Old Standard TT"/>
                <a:cs typeface="Old Standard TT"/>
                <a:sym typeface="Old Standard TT"/>
              </a:rPr>
              <a:t>Family Rituals</a:t>
            </a:r>
            <a:endParaRPr sz="2400" b="1">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20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2300">
                <a:solidFill>
                  <a:srgbClr val="FFFFFF"/>
                </a:solidFill>
                <a:latin typeface="Old Standard TT"/>
                <a:ea typeface="Old Standard TT"/>
                <a:cs typeface="Old Standard TT"/>
                <a:sym typeface="Old Standard TT"/>
              </a:rPr>
              <a:t>Reflecting Together…</a:t>
            </a:r>
            <a:endParaRPr sz="23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22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2200">
                <a:solidFill>
                  <a:srgbClr val="FFFFFF"/>
                </a:solidFill>
                <a:latin typeface="Old Standard TT"/>
                <a:ea typeface="Old Standard TT"/>
                <a:cs typeface="Old Standard TT"/>
                <a:sym typeface="Old Standard TT"/>
              </a:rPr>
              <a:t>What are your memories of family rituals?</a:t>
            </a:r>
            <a:endParaRPr sz="22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22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2200">
                <a:solidFill>
                  <a:srgbClr val="FFFFFF"/>
                </a:solidFill>
                <a:latin typeface="Old Standard TT"/>
                <a:ea typeface="Old Standard TT"/>
                <a:cs typeface="Old Standard TT"/>
                <a:sym typeface="Old Standard TT"/>
              </a:rPr>
              <a:t>What were your family celebrations and family traditions?</a:t>
            </a:r>
            <a:endParaRPr sz="22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22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2200">
                <a:solidFill>
                  <a:srgbClr val="FFFFFF"/>
                </a:solidFill>
                <a:latin typeface="Old Standard TT"/>
                <a:ea typeface="Old Standard TT"/>
                <a:cs typeface="Old Standard TT"/>
                <a:sym typeface="Old Standard TT"/>
              </a:rPr>
              <a:t>How did your family members interact?</a:t>
            </a:r>
            <a:endParaRPr sz="22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22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2200">
                <a:solidFill>
                  <a:srgbClr val="FFFFFF"/>
                </a:solidFill>
                <a:latin typeface="Old Standard TT"/>
                <a:ea typeface="Old Standard TT"/>
                <a:cs typeface="Old Standard TT"/>
                <a:sym typeface="Old Standard TT"/>
              </a:rPr>
              <a:t>What would you like to take with you into your marriage and home?</a:t>
            </a:r>
            <a:endParaRPr sz="22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20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b="1">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b="1">
              <a:solidFill>
                <a:srgbClr val="FFFFFF"/>
              </a:solidFill>
              <a:latin typeface="Old Standard TT"/>
              <a:ea typeface="Old Standard TT"/>
              <a:cs typeface="Old Standard TT"/>
              <a:sym typeface="Old Standard TT"/>
            </a:endParaRPr>
          </a:p>
          <a:p>
            <a:pPr marL="914400" lvl="0" indent="0" algn="l" rtl="0">
              <a:spcBef>
                <a:spcPts val="0"/>
              </a:spcBef>
              <a:spcAft>
                <a:spcPts val="0"/>
              </a:spcAft>
              <a:buNone/>
            </a:pPr>
            <a:endParaRPr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b="1">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b="1">
              <a:latin typeface="Old Standard TT"/>
              <a:ea typeface="Old Standard TT"/>
              <a:cs typeface="Old Standard TT"/>
              <a:sym typeface="Old Standard T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35"/>
        <p:cNvGrpSpPr/>
        <p:nvPr/>
      </p:nvGrpSpPr>
      <p:grpSpPr>
        <a:xfrm>
          <a:off x="0" y="0"/>
          <a:ext cx="0" cy="0"/>
          <a:chOff x="0" y="0"/>
          <a:chExt cx="0" cy="0"/>
        </a:xfrm>
      </p:grpSpPr>
      <p:sp>
        <p:nvSpPr>
          <p:cNvPr id="136" name="Google Shape;136;p28"/>
          <p:cNvSpPr txBox="1"/>
          <p:nvPr/>
        </p:nvSpPr>
        <p:spPr>
          <a:xfrm>
            <a:off x="599850" y="235475"/>
            <a:ext cx="4371300" cy="5602800"/>
          </a:xfrm>
          <a:prstGeom prst="rect">
            <a:avLst/>
          </a:prstGeom>
          <a:noFill/>
          <a:ln>
            <a:noFill/>
          </a:ln>
        </p:spPr>
        <p:txBody>
          <a:bodyPr spcFirstLastPara="1" wrap="square" lIns="91425" tIns="91425" rIns="91425" bIns="91425" anchor="t" anchorCtr="0">
            <a:spAutoFit/>
          </a:bodyPr>
          <a:lstStyle/>
          <a:p>
            <a:pPr marL="457200" lvl="0" indent="0" algn="l" rtl="0">
              <a:spcBef>
                <a:spcPts val="0"/>
              </a:spcBef>
              <a:spcAft>
                <a:spcPts val="0"/>
              </a:spcAft>
              <a:buNone/>
            </a:pPr>
            <a:r>
              <a:rPr lang="en" sz="1600" b="1">
                <a:solidFill>
                  <a:srgbClr val="FFFFFF"/>
                </a:solidFill>
                <a:latin typeface="Old Standard TT"/>
                <a:ea typeface="Old Standard TT"/>
                <a:cs typeface="Old Standard TT"/>
                <a:sym typeface="Old Standard TT"/>
              </a:rPr>
              <a:t>Dear Lord Jesus,</a:t>
            </a: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600" b="1">
                <a:solidFill>
                  <a:srgbClr val="FFFFFF"/>
                </a:solidFill>
                <a:latin typeface="Old Standard TT"/>
                <a:ea typeface="Old Standard TT"/>
                <a:cs typeface="Old Standard TT"/>
                <a:sym typeface="Old Standard TT"/>
              </a:rPr>
              <a:t>grant that we may have a true</a:t>
            </a: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600" b="1">
                <a:solidFill>
                  <a:srgbClr val="FFFFFF"/>
                </a:solidFill>
                <a:latin typeface="Old Standard TT"/>
                <a:ea typeface="Old Standard TT"/>
                <a:cs typeface="Old Standard TT"/>
                <a:sym typeface="Old Standard TT"/>
              </a:rPr>
              <a:t>and understanding love for each other.</a:t>
            </a: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600" b="1">
                <a:solidFill>
                  <a:srgbClr val="FFFFFF"/>
                </a:solidFill>
                <a:latin typeface="Old Standard TT"/>
                <a:ea typeface="Old Standard TT"/>
                <a:cs typeface="Old Standard TT"/>
                <a:sym typeface="Old Standard TT"/>
              </a:rPr>
              <a:t>Grant that we may both</a:t>
            </a: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600" b="1">
                <a:solidFill>
                  <a:srgbClr val="FFFFFF"/>
                </a:solidFill>
                <a:latin typeface="Old Standard TT"/>
                <a:ea typeface="Old Standard TT"/>
                <a:cs typeface="Old Standard TT"/>
                <a:sym typeface="Old Standard TT"/>
              </a:rPr>
              <a:t>be filled with faith and trust.</a:t>
            </a: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600" b="1">
                <a:solidFill>
                  <a:srgbClr val="FFFFFF"/>
                </a:solidFill>
                <a:latin typeface="Old Standard TT"/>
                <a:ea typeface="Old Standard TT"/>
                <a:cs typeface="Old Standard TT"/>
                <a:sym typeface="Old Standard TT"/>
              </a:rPr>
              <a:t>Please give us the grace</a:t>
            </a: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600" b="1">
                <a:solidFill>
                  <a:srgbClr val="FFFFFF"/>
                </a:solidFill>
                <a:latin typeface="Old Standard TT"/>
                <a:ea typeface="Old Standard TT"/>
                <a:cs typeface="Old Standard TT"/>
                <a:sym typeface="Old Standard TT"/>
              </a:rPr>
              <a:t>to live with each other in peace and harmony,</a:t>
            </a: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600" b="1">
                <a:solidFill>
                  <a:srgbClr val="FFFFFF"/>
                </a:solidFill>
                <a:latin typeface="Old Standard TT"/>
                <a:ea typeface="Old Standard TT"/>
                <a:cs typeface="Old Standard TT"/>
                <a:sym typeface="Old Standard TT"/>
              </a:rPr>
              <a:t>and may we always bear</a:t>
            </a: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600" b="1">
                <a:solidFill>
                  <a:srgbClr val="FFFFFF"/>
                </a:solidFill>
                <a:latin typeface="Old Standard TT"/>
                <a:ea typeface="Old Standard TT"/>
                <a:cs typeface="Old Standard TT"/>
                <a:sym typeface="Old Standard TT"/>
              </a:rPr>
              <a:t>with one another’s weaknesses</a:t>
            </a: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600" b="1">
                <a:solidFill>
                  <a:srgbClr val="FFFFFF"/>
                </a:solidFill>
                <a:latin typeface="Old Standard TT"/>
                <a:ea typeface="Old Standard TT"/>
                <a:cs typeface="Old Standard TT"/>
                <a:sym typeface="Old Standard TT"/>
              </a:rPr>
              <a:t>and grow from each other’s strengths.</a:t>
            </a: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600" b="1">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600" b="1">
              <a:solidFill>
                <a:srgbClr val="FFFFFF"/>
              </a:solidFill>
              <a:latin typeface="Old Standard TT"/>
              <a:ea typeface="Old Standard TT"/>
              <a:cs typeface="Old Standard TT"/>
              <a:sym typeface="Old Standard TT"/>
            </a:endParaRPr>
          </a:p>
          <a:p>
            <a:pPr marL="914400" lvl="0" indent="0" algn="l" rtl="0">
              <a:spcBef>
                <a:spcPts val="0"/>
              </a:spcBef>
              <a:spcAft>
                <a:spcPts val="0"/>
              </a:spcAft>
              <a:buNone/>
            </a:pP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600" b="1">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600" b="1">
              <a:latin typeface="Old Standard TT"/>
              <a:ea typeface="Old Standard TT"/>
              <a:cs typeface="Old Standard TT"/>
              <a:sym typeface="Old Standard TT"/>
            </a:endParaRPr>
          </a:p>
        </p:txBody>
      </p:sp>
      <p:sp>
        <p:nvSpPr>
          <p:cNvPr id="137" name="Google Shape;137;p28"/>
          <p:cNvSpPr txBox="1"/>
          <p:nvPr/>
        </p:nvSpPr>
        <p:spPr>
          <a:xfrm>
            <a:off x="4971100" y="169325"/>
            <a:ext cx="3749700" cy="4725300"/>
          </a:xfrm>
          <a:prstGeom prst="rect">
            <a:avLst/>
          </a:prstGeom>
          <a:noFill/>
          <a:ln>
            <a:noFill/>
          </a:ln>
        </p:spPr>
        <p:txBody>
          <a:bodyPr spcFirstLastPara="1" wrap="square" lIns="91425" tIns="91425" rIns="91425" bIns="91425" anchor="t" anchorCtr="0">
            <a:spAutoFit/>
          </a:bodyPr>
          <a:lstStyle/>
          <a:p>
            <a:pPr marL="457200" lvl="0" indent="0" algn="l" rtl="0">
              <a:spcBef>
                <a:spcPts val="0"/>
              </a:spcBef>
              <a:spcAft>
                <a:spcPts val="0"/>
              </a:spcAft>
              <a:buClr>
                <a:schemeClr val="dk1"/>
              </a:buClr>
              <a:buSzPts val="1100"/>
              <a:buFont typeface="Arial"/>
              <a:buNone/>
            </a:pPr>
            <a:r>
              <a:rPr lang="en" sz="1500" b="1">
                <a:solidFill>
                  <a:srgbClr val="FFFFFF"/>
                </a:solidFill>
                <a:latin typeface="Old Standard TT"/>
                <a:ea typeface="Old Standard TT"/>
                <a:cs typeface="Old Standard TT"/>
                <a:sym typeface="Old Standard TT"/>
              </a:rPr>
              <a:t>Help us, Lord,</a:t>
            </a:r>
            <a:endParaRPr sz="15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Clr>
                <a:schemeClr val="dk1"/>
              </a:buClr>
              <a:buSzPts val="1100"/>
              <a:buFont typeface="Arial"/>
              <a:buNone/>
            </a:pPr>
            <a:endParaRPr sz="15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Clr>
                <a:schemeClr val="dk1"/>
              </a:buClr>
              <a:buSzPts val="1100"/>
              <a:buFont typeface="Arial"/>
              <a:buNone/>
            </a:pPr>
            <a:r>
              <a:rPr lang="en" sz="1500" b="1">
                <a:solidFill>
                  <a:srgbClr val="FFFFFF"/>
                </a:solidFill>
                <a:latin typeface="Old Standard TT"/>
                <a:ea typeface="Old Standard TT"/>
                <a:cs typeface="Old Standard TT"/>
                <a:sym typeface="Old Standard TT"/>
              </a:rPr>
              <a:t>to forgive one another’s failings</a:t>
            </a:r>
            <a:endParaRPr sz="15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Clr>
                <a:schemeClr val="dk1"/>
              </a:buClr>
              <a:buSzPts val="1100"/>
              <a:buFont typeface="Arial"/>
              <a:buNone/>
            </a:pPr>
            <a:r>
              <a:rPr lang="en" sz="1500" b="1">
                <a:solidFill>
                  <a:srgbClr val="FFFFFF"/>
                </a:solidFill>
                <a:latin typeface="Old Standard TT"/>
                <a:ea typeface="Old Standard TT"/>
                <a:cs typeface="Old Standard TT"/>
                <a:sym typeface="Old Standard TT"/>
              </a:rPr>
              <a:t>and grant us patience, cheerfulness</a:t>
            </a:r>
            <a:endParaRPr sz="15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Clr>
                <a:schemeClr val="dk1"/>
              </a:buClr>
              <a:buSzPts val="1100"/>
              <a:buFont typeface="Arial"/>
              <a:buNone/>
            </a:pPr>
            <a:r>
              <a:rPr lang="en" sz="1500" b="1">
                <a:solidFill>
                  <a:srgbClr val="FFFFFF"/>
                </a:solidFill>
                <a:latin typeface="Old Standard TT"/>
                <a:ea typeface="Old Standard TT"/>
                <a:cs typeface="Old Standard TT"/>
                <a:sym typeface="Old Standard TT"/>
              </a:rPr>
              <a:t>and the spirit of placing</a:t>
            </a:r>
            <a:endParaRPr sz="15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Clr>
                <a:schemeClr val="dk1"/>
              </a:buClr>
              <a:buSzPts val="1100"/>
              <a:buFont typeface="Arial"/>
              <a:buNone/>
            </a:pPr>
            <a:endParaRPr sz="15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Clr>
                <a:schemeClr val="dk1"/>
              </a:buClr>
              <a:buSzPts val="1100"/>
              <a:buFont typeface="Arial"/>
              <a:buNone/>
            </a:pPr>
            <a:r>
              <a:rPr lang="en" sz="1500" b="1">
                <a:solidFill>
                  <a:srgbClr val="FFFFFF"/>
                </a:solidFill>
                <a:latin typeface="Old Standard TT"/>
                <a:ea typeface="Old Standard TT"/>
                <a:cs typeface="Old Standard TT"/>
                <a:sym typeface="Old Standard TT"/>
              </a:rPr>
              <a:t>the well-being of one another before our own.</a:t>
            </a:r>
            <a:endParaRPr sz="15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Clr>
                <a:schemeClr val="dk1"/>
              </a:buClr>
              <a:buSzPts val="1100"/>
              <a:buFont typeface="Arial"/>
              <a:buNone/>
            </a:pPr>
            <a:r>
              <a:rPr lang="en" sz="1500" b="1">
                <a:solidFill>
                  <a:srgbClr val="FFFFFF"/>
                </a:solidFill>
                <a:latin typeface="Old Standard TT"/>
                <a:ea typeface="Old Standard TT"/>
                <a:cs typeface="Old Standard TT"/>
                <a:sym typeface="Old Standard TT"/>
              </a:rPr>
              <a:t>May the love that brought us together grow and mature</a:t>
            </a:r>
            <a:endParaRPr sz="15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Clr>
                <a:schemeClr val="dk1"/>
              </a:buClr>
              <a:buSzPts val="1100"/>
              <a:buFont typeface="Arial"/>
              <a:buNone/>
            </a:pPr>
            <a:r>
              <a:rPr lang="en" sz="1500" b="1">
                <a:solidFill>
                  <a:srgbClr val="FFFFFF"/>
                </a:solidFill>
                <a:latin typeface="Old Standard TT"/>
                <a:ea typeface="Old Standard TT"/>
                <a:cs typeface="Old Standard TT"/>
                <a:sym typeface="Old Standard TT"/>
              </a:rPr>
              <a:t>with each passing day and may it bring us both ever closer</a:t>
            </a:r>
            <a:endParaRPr sz="15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Clr>
                <a:schemeClr val="dk1"/>
              </a:buClr>
              <a:buSzPts val="1100"/>
              <a:buFont typeface="Arial"/>
              <a:buNone/>
            </a:pPr>
            <a:endParaRPr sz="15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Clr>
                <a:schemeClr val="dk1"/>
              </a:buClr>
              <a:buSzPts val="1100"/>
              <a:buFont typeface="Arial"/>
              <a:buNone/>
            </a:pPr>
            <a:r>
              <a:rPr lang="en" sz="1500" b="1">
                <a:solidFill>
                  <a:srgbClr val="FFFFFF"/>
                </a:solidFill>
                <a:latin typeface="Old Standard TT"/>
                <a:ea typeface="Old Standard TT"/>
                <a:cs typeface="Old Standard TT"/>
                <a:sym typeface="Old Standard TT"/>
              </a:rPr>
              <a:t>to you through our love for each other.</a:t>
            </a:r>
            <a:endParaRPr sz="15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Clr>
                <a:schemeClr val="dk1"/>
              </a:buClr>
              <a:buSzPts val="1100"/>
              <a:buFont typeface="Arial"/>
              <a:buNone/>
            </a:pPr>
            <a:r>
              <a:rPr lang="en" sz="1500" b="1">
                <a:solidFill>
                  <a:srgbClr val="FFFFFF"/>
                </a:solidFill>
                <a:latin typeface="Old Standard TT"/>
                <a:ea typeface="Old Standard TT"/>
                <a:cs typeface="Old Standard TT"/>
                <a:sym typeface="Old Standard TT"/>
              </a:rPr>
              <a:t>In our Covenant of Marriage,</a:t>
            </a:r>
            <a:endParaRPr sz="15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Clr>
                <a:schemeClr val="dk1"/>
              </a:buClr>
              <a:buSzPts val="1100"/>
              <a:buFont typeface="Arial"/>
              <a:buNone/>
            </a:pPr>
            <a:r>
              <a:rPr lang="en" sz="1500" b="1">
                <a:solidFill>
                  <a:srgbClr val="FFFFFF"/>
                </a:solidFill>
                <a:latin typeface="Old Standard TT"/>
                <a:ea typeface="Old Standard TT"/>
                <a:cs typeface="Old Standard TT"/>
                <a:sym typeface="Old Standard TT"/>
              </a:rPr>
              <a:t>let our love grow to perfection. Amen.</a:t>
            </a:r>
            <a:endParaRPr sz="15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Clr>
                <a:schemeClr val="dk1"/>
              </a:buClr>
              <a:buSzPts val="1100"/>
              <a:buFont typeface="Arial"/>
              <a:buNone/>
            </a:pPr>
            <a:endParaRPr sz="1100" b="1">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a:latin typeface="Old Standard TT"/>
              <a:ea typeface="Old Standard TT"/>
              <a:cs typeface="Old Standard TT"/>
              <a:sym typeface="Old Standard T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41"/>
        <p:cNvGrpSpPr/>
        <p:nvPr/>
      </p:nvGrpSpPr>
      <p:grpSpPr>
        <a:xfrm>
          <a:off x="0" y="0"/>
          <a:ext cx="0" cy="0"/>
          <a:chOff x="0" y="0"/>
          <a:chExt cx="0" cy="0"/>
        </a:xfrm>
      </p:grpSpPr>
      <p:sp>
        <p:nvSpPr>
          <p:cNvPr id="142" name="Google Shape;142;p29"/>
          <p:cNvSpPr txBox="1"/>
          <p:nvPr/>
        </p:nvSpPr>
        <p:spPr>
          <a:xfrm>
            <a:off x="599850" y="235475"/>
            <a:ext cx="4371300" cy="5602800"/>
          </a:xfrm>
          <a:prstGeom prst="rect">
            <a:avLst/>
          </a:prstGeom>
          <a:noFill/>
          <a:ln>
            <a:noFill/>
          </a:ln>
        </p:spPr>
        <p:txBody>
          <a:bodyPr spcFirstLastPara="1" wrap="square" lIns="91425" tIns="91425" rIns="91425" bIns="91425" anchor="t" anchorCtr="0">
            <a:spAutoFit/>
          </a:bodyPr>
          <a:lstStyle/>
          <a:p>
            <a:pPr marL="457200" lvl="0" indent="0" algn="l" rtl="0">
              <a:spcBef>
                <a:spcPts val="0"/>
              </a:spcBef>
              <a:spcAft>
                <a:spcPts val="0"/>
              </a:spcAft>
              <a:buNone/>
            </a:pPr>
            <a:r>
              <a:rPr lang="en" sz="1600" b="1">
                <a:solidFill>
                  <a:srgbClr val="FFFFFF"/>
                </a:solidFill>
                <a:latin typeface="Old Standard TT"/>
                <a:ea typeface="Old Standard TT"/>
                <a:cs typeface="Old Standard TT"/>
                <a:sym typeface="Old Standard TT"/>
              </a:rPr>
              <a:t>Dear Lord Jesus,</a:t>
            </a: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600" b="1">
                <a:solidFill>
                  <a:srgbClr val="FFFFFF"/>
                </a:solidFill>
                <a:latin typeface="Old Standard TT"/>
                <a:ea typeface="Old Standard TT"/>
                <a:cs typeface="Old Standard TT"/>
                <a:sym typeface="Old Standard TT"/>
              </a:rPr>
              <a:t>grant that we may have a true</a:t>
            </a: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600" b="1">
                <a:solidFill>
                  <a:srgbClr val="FFFFFF"/>
                </a:solidFill>
                <a:latin typeface="Old Standard TT"/>
                <a:ea typeface="Old Standard TT"/>
                <a:cs typeface="Old Standard TT"/>
                <a:sym typeface="Old Standard TT"/>
              </a:rPr>
              <a:t>and understanding love for each other.</a:t>
            </a: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600" b="1">
                <a:solidFill>
                  <a:srgbClr val="FFFFFF"/>
                </a:solidFill>
                <a:latin typeface="Old Standard TT"/>
                <a:ea typeface="Old Standard TT"/>
                <a:cs typeface="Old Standard TT"/>
                <a:sym typeface="Old Standard TT"/>
              </a:rPr>
              <a:t>Grant that we may both</a:t>
            </a: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600" b="1">
                <a:solidFill>
                  <a:srgbClr val="FFFFFF"/>
                </a:solidFill>
                <a:latin typeface="Old Standard TT"/>
                <a:ea typeface="Old Standard TT"/>
                <a:cs typeface="Old Standard TT"/>
                <a:sym typeface="Old Standard TT"/>
              </a:rPr>
              <a:t>be filled with faith and trust.</a:t>
            </a: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600" b="1">
                <a:solidFill>
                  <a:srgbClr val="FFFFFF"/>
                </a:solidFill>
                <a:latin typeface="Old Standard TT"/>
                <a:ea typeface="Old Standard TT"/>
                <a:cs typeface="Old Standard TT"/>
                <a:sym typeface="Old Standard TT"/>
              </a:rPr>
              <a:t>Please give us the grace</a:t>
            </a: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600" b="1">
                <a:solidFill>
                  <a:srgbClr val="FFFFFF"/>
                </a:solidFill>
                <a:latin typeface="Old Standard TT"/>
                <a:ea typeface="Old Standard TT"/>
                <a:cs typeface="Old Standard TT"/>
                <a:sym typeface="Old Standard TT"/>
              </a:rPr>
              <a:t>to live with each other in peace and harmony,</a:t>
            </a: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600" b="1">
                <a:solidFill>
                  <a:srgbClr val="FFFFFF"/>
                </a:solidFill>
                <a:latin typeface="Old Standard TT"/>
                <a:ea typeface="Old Standard TT"/>
                <a:cs typeface="Old Standard TT"/>
                <a:sym typeface="Old Standard TT"/>
              </a:rPr>
              <a:t>and may we always bear</a:t>
            </a: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600" b="1">
                <a:solidFill>
                  <a:srgbClr val="FFFFFF"/>
                </a:solidFill>
                <a:latin typeface="Old Standard TT"/>
                <a:ea typeface="Old Standard TT"/>
                <a:cs typeface="Old Standard TT"/>
                <a:sym typeface="Old Standard TT"/>
              </a:rPr>
              <a:t>with one another’s weaknesses</a:t>
            </a: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600" b="1">
                <a:solidFill>
                  <a:srgbClr val="FFFFFF"/>
                </a:solidFill>
                <a:latin typeface="Old Standard TT"/>
                <a:ea typeface="Old Standard TT"/>
                <a:cs typeface="Old Standard TT"/>
                <a:sym typeface="Old Standard TT"/>
              </a:rPr>
              <a:t>and grow from each other’s strengths.</a:t>
            </a: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600" b="1">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600" b="1">
              <a:solidFill>
                <a:srgbClr val="FFFFFF"/>
              </a:solidFill>
              <a:latin typeface="Old Standard TT"/>
              <a:ea typeface="Old Standard TT"/>
              <a:cs typeface="Old Standard TT"/>
              <a:sym typeface="Old Standard TT"/>
            </a:endParaRPr>
          </a:p>
          <a:p>
            <a:pPr marL="914400" lvl="0" indent="0" algn="l" rtl="0">
              <a:spcBef>
                <a:spcPts val="0"/>
              </a:spcBef>
              <a:spcAft>
                <a:spcPts val="0"/>
              </a:spcAft>
              <a:buNone/>
            </a:pPr>
            <a:endParaRPr sz="16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600" b="1">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600" b="1">
              <a:latin typeface="Old Standard TT"/>
              <a:ea typeface="Old Standard TT"/>
              <a:cs typeface="Old Standard TT"/>
              <a:sym typeface="Old Standard TT"/>
            </a:endParaRPr>
          </a:p>
        </p:txBody>
      </p:sp>
      <p:sp>
        <p:nvSpPr>
          <p:cNvPr id="143" name="Google Shape;143;p29"/>
          <p:cNvSpPr txBox="1"/>
          <p:nvPr/>
        </p:nvSpPr>
        <p:spPr>
          <a:xfrm>
            <a:off x="4971100" y="169325"/>
            <a:ext cx="3749700" cy="4725300"/>
          </a:xfrm>
          <a:prstGeom prst="rect">
            <a:avLst/>
          </a:prstGeom>
          <a:noFill/>
          <a:ln>
            <a:noFill/>
          </a:ln>
        </p:spPr>
        <p:txBody>
          <a:bodyPr spcFirstLastPara="1" wrap="square" lIns="91425" tIns="91425" rIns="91425" bIns="91425" anchor="t" anchorCtr="0">
            <a:spAutoFit/>
          </a:bodyPr>
          <a:lstStyle/>
          <a:p>
            <a:pPr marL="457200" lvl="0" indent="0" algn="l" rtl="0">
              <a:spcBef>
                <a:spcPts val="0"/>
              </a:spcBef>
              <a:spcAft>
                <a:spcPts val="0"/>
              </a:spcAft>
              <a:buNone/>
            </a:pPr>
            <a:r>
              <a:rPr lang="en" sz="1500" b="1">
                <a:solidFill>
                  <a:srgbClr val="FFFFFF"/>
                </a:solidFill>
                <a:latin typeface="Old Standard TT"/>
                <a:ea typeface="Old Standard TT"/>
                <a:cs typeface="Old Standard TT"/>
                <a:sym typeface="Old Standard TT"/>
              </a:rPr>
              <a:t>Help us, Lord,</a:t>
            </a:r>
            <a:endParaRPr sz="15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5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500" b="1">
                <a:solidFill>
                  <a:srgbClr val="FFFFFF"/>
                </a:solidFill>
                <a:latin typeface="Old Standard TT"/>
                <a:ea typeface="Old Standard TT"/>
                <a:cs typeface="Old Standard TT"/>
                <a:sym typeface="Old Standard TT"/>
              </a:rPr>
              <a:t>to forgive one another’s failings</a:t>
            </a:r>
            <a:endParaRPr sz="15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500" b="1">
                <a:solidFill>
                  <a:srgbClr val="FFFFFF"/>
                </a:solidFill>
                <a:latin typeface="Old Standard TT"/>
                <a:ea typeface="Old Standard TT"/>
                <a:cs typeface="Old Standard TT"/>
                <a:sym typeface="Old Standard TT"/>
              </a:rPr>
              <a:t>and grant us patience, cheerfulness</a:t>
            </a:r>
            <a:endParaRPr sz="15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500" b="1">
                <a:solidFill>
                  <a:srgbClr val="FFFFFF"/>
                </a:solidFill>
                <a:latin typeface="Old Standard TT"/>
                <a:ea typeface="Old Standard TT"/>
                <a:cs typeface="Old Standard TT"/>
                <a:sym typeface="Old Standard TT"/>
              </a:rPr>
              <a:t>and the spirit of placing</a:t>
            </a:r>
            <a:endParaRPr sz="15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5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500" b="1">
                <a:solidFill>
                  <a:srgbClr val="FFFFFF"/>
                </a:solidFill>
                <a:latin typeface="Old Standard TT"/>
                <a:ea typeface="Old Standard TT"/>
                <a:cs typeface="Old Standard TT"/>
                <a:sym typeface="Old Standard TT"/>
              </a:rPr>
              <a:t>the well-being of one another before our own.</a:t>
            </a:r>
            <a:endParaRPr sz="15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500" b="1">
                <a:solidFill>
                  <a:srgbClr val="FFFFFF"/>
                </a:solidFill>
                <a:latin typeface="Old Standard TT"/>
                <a:ea typeface="Old Standard TT"/>
                <a:cs typeface="Old Standard TT"/>
                <a:sym typeface="Old Standard TT"/>
              </a:rPr>
              <a:t>May the love that brought us together grow and mature</a:t>
            </a:r>
            <a:endParaRPr sz="15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500" b="1">
                <a:solidFill>
                  <a:srgbClr val="FFFFFF"/>
                </a:solidFill>
                <a:latin typeface="Old Standard TT"/>
                <a:ea typeface="Old Standard TT"/>
                <a:cs typeface="Old Standard TT"/>
                <a:sym typeface="Old Standard TT"/>
              </a:rPr>
              <a:t>with each passing day and may it bring us both ever closer</a:t>
            </a:r>
            <a:endParaRPr sz="15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5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500" b="1">
                <a:solidFill>
                  <a:srgbClr val="FFFFFF"/>
                </a:solidFill>
                <a:latin typeface="Old Standard TT"/>
                <a:ea typeface="Old Standard TT"/>
                <a:cs typeface="Old Standard TT"/>
                <a:sym typeface="Old Standard TT"/>
              </a:rPr>
              <a:t>to you through our love for each other.</a:t>
            </a:r>
            <a:endParaRPr sz="15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500" b="1">
                <a:solidFill>
                  <a:srgbClr val="FFFFFF"/>
                </a:solidFill>
                <a:latin typeface="Old Standard TT"/>
                <a:ea typeface="Old Standard TT"/>
                <a:cs typeface="Old Standard TT"/>
                <a:sym typeface="Old Standard TT"/>
              </a:rPr>
              <a:t>In our Covenant of Marriage,</a:t>
            </a:r>
            <a:endParaRPr sz="15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500" b="1">
                <a:solidFill>
                  <a:srgbClr val="FFFFFF"/>
                </a:solidFill>
                <a:latin typeface="Old Standard TT"/>
                <a:ea typeface="Old Standard TT"/>
                <a:cs typeface="Old Standard TT"/>
                <a:sym typeface="Old Standard TT"/>
              </a:rPr>
              <a:t>let our love grow to perfection. Amen.</a:t>
            </a:r>
            <a:endParaRPr sz="15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100" b="1">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a:latin typeface="Old Standard TT"/>
              <a:ea typeface="Old Standard TT"/>
              <a:cs typeface="Old Standard TT"/>
              <a:sym typeface="Old Standard T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Shape 147"/>
        <p:cNvGrpSpPr/>
        <p:nvPr/>
      </p:nvGrpSpPr>
      <p:grpSpPr>
        <a:xfrm>
          <a:off x="0" y="0"/>
          <a:ext cx="0" cy="0"/>
          <a:chOff x="0" y="0"/>
          <a:chExt cx="0" cy="0"/>
        </a:xfrm>
      </p:grpSpPr>
      <p:pic>
        <p:nvPicPr>
          <p:cNvPr id="148" name="Google Shape;148;p30"/>
          <p:cNvPicPr preferRelativeResize="0"/>
          <p:nvPr/>
        </p:nvPicPr>
        <p:blipFill>
          <a:blip r:embed="rId3">
            <a:alphaModFix/>
          </a:blip>
          <a:stretch>
            <a:fillRect/>
          </a:stretch>
        </p:blipFill>
        <p:spPr>
          <a:xfrm>
            <a:off x="3070250" y="94925"/>
            <a:ext cx="3420745" cy="4838698"/>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Shape 152"/>
        <p:cNvGrpSpPr/>
        <p:nvPr/>
      </p:nvGrpSpPr>
      <p:grpSpPr>
        <a:xfrm>
          <a:off x="0" y="0"/>
          <a:ext cx="0" cy="0"/>
          <a:chOff x="0" y="0"/>
          <a:chExt cx="0" cy="0"/>
        </a:xfrm>
      </p:grpSpPr>
      <p:sp>
        <p:nvSpPr>
          <p:cNvPr id="153" name="Google Shape;153;p31"/>
          <p:cNvSpPr txBox="1"/>
          <p:nvPr/>
        </p:nvSpPr>
        <p:spPr>
          <a:xfrm>
            <a:off x="1206850" y="287350"/>
            <a:ext cx="6695100" cy="15546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Clr>
                <a:schemeClr val="dk1"/>
              </a:buClr>
              <a:buSzPts val="1100"/>
              <a:buFont typeface="Arial"/>
              <a:buNone/>
            </a:pPr>
            <a:r>
              <a:rPr lang="en" sz="2000" b="1">
                <a:solidFill>
                  <a:srgbClr val="FFFFFF"/>
                </a:solidFill>
                <a:latin typeface="Old Standard TT"/>
                <a:ea typeface="Old Standard TT"/>
                <a:cs typeface="Old Standard TT"/>
                <a:sym typeface="Old Standard TT"/>
              </a:rPr>
              <a:t>Top Floor of Our House Shared Vision</a:t>
            </a:r>
            <a:endParaRPr sz="2000" b="1">
              <a:solidFill>
                <a:srgbClr val="FFFFFF"/>
              </a:solidFill>
              <a:latin typeface="Old Standard TT"/>
              <a:ea typeface="Old Standard TT"/>
              <a:cs typeface="Old Standard TT"/>
              <a:sym typeface="Old Standard TT"/>
            </a:endParaRPr>
          </a:p>
          <a:p>
            <a:pPr marL="0" lvl="0" indent="0" algn="l" rtl="0">
              <a:spcBef>
                <a:spcPts val="0"/>
              </a:spcBef>
              <a:spcAft>
                <a:spcPts val="0"/>
              </a:spcAft>
              <a:buClr>
                <a:schemeClr val="dk1"/>
              </a:buClr>
              <a:buSzPts val="1100"/>
              <a:buFont typeface="Arial"/>
              <a:buNone/>
            </a:pPr>
            <a:endParaRPr sz="18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800">
              <a:solidFill>
                <a:srgbClr val="FFFFFF"/>
              </a:solidFill>
              <a:latin typeface="Old Standard TT"/>
              <a:ea typeface="Old Standard TT"/>
              <a:cs typeface="Old Standard TT"/>
              <a:sym typeface="Old Standard TT"/>
            </a:endParaRPr>
          </a:p>
          <a:p>
            <a:pPr marL="0" lvl="0" indent="0" algn="ctr" rtl="0">
              <a:spcBef>
                <a:spcPts val="0"/>
              </a:spcBef>
              <a:spcAft>
                <a:spcPts val="0"/>
              </a:spcAft>
              <a:buClr>
                <a:schemeClr val="dk1"/>
              </a:buClr>
              <a:buSzPts val="1100"/>
              <a:buFont typeface="Arial"/>
              <a:buNone/>
            </a:pPr>
            <a:r>
              <a:rPr lang="en" sz="1900">
                <a:solidFill>
                  <a:srgbClr val="FFFFFF"/>
                </a:solidFill>
                <a:latin typeface="Old Standard TT"/>
                <a:ea typeface="Old Standard TT"/>
                <a:cs typeface="Old Standard TT"/>
                <a:sym typeface="Old Standard TT"/>
              </a:rPr>
              <a:t>What do you see? Share with your partner</a:t>
            </a:r>
            <a:endParaRPr sz="19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a:solidFill>
                <a:srgbClr val="FFFFFF"/>
              </a:solidFill>
              <a:latin typeface="Old Standard TT"/>
              <a:ea typeface="Old Standard TT"/>
              <a:cs typeface="Old Standard TT"/>
              <a:sym typeface="Old Standard TT"/>
            </a:endParaRPr>
          </a:p>
        </p:txBody>
      </p:sp>
      <p:pic>
        <p:nvPicPr>
          <p:cNvPr id="154" name="Google Shape;154;p31"/>
          <p:cNvPicPr preferRelativeResize="0"/>
          <p:nvPr/>
        </p:nvPicPr>
        <p:blipFill>
          <a:blip r:embed="rId3">
            <a:alphaModFix/>
          </a:blip>
          <a:stretch>
            <a:fillRect/>
          </a:stretch>
        </p:blipFill>
        <p:spPr>
          <a:xfrm>
            <a:off x="2834525" y="2046775"/>
            <a:ext cx="3474956" cy="28437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Shape 64"/>
        <p:cNvGrpSpPr/>
        <p:nvPr/>
      </p:nvGrpSpPr>
      <p:grpSpPr>
        <a:xfrm>
          <a:off x="0" y="0"/>
          <a:ext cx="0" cy="0"/>
          <a:chOff x="0" y="0"/>
          <a:chExt cx="0" cy="0"/>
        </a:xfrm>
      </p:grpSpPr>
      <p:pic>
        <p:nvPicPr>
          <p:cNvPr id="65" name="Google Shape;65;p14"/>
          <p:cNvPicPr preferRelativeResize="0"/>
          <p:nvPr/>
        </p:nvPicPr>
        <p:blipFill>
          <a:blip r:embed="rId3">
            <a:alphaModFix/>
          </a:blip>
          <a:stretch>
            <a:fillRect/>
          </a:stretch>
        </p:blipFill>
        <p:spPr>
          <a:xfrm>
            <a:off x="2753875" y="184075"/>
            <a:ext cx="3636250" cy="4883224"/>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Shape 158"/>
        <p:cNvGrpSpPr/>
        <p:nvPr/>
      </p:nvGrpSpPr>
      <p:grpSpPr>
        <a:xfrm>
          <a:off x="0" y="0"/>
          <a:ext cx="0" cy="0"/>
          <a:chOff x="0" y="0"/>
          <a:chExt cx="0" cy="0"/>
        </a:xfrm>
      </p:grpSpPr>
      <p:sp>
        <p:nvSpPr>
          <p:cNvPr id="159" name="Google Shape;159;p32"/>
          <p:cNvSpPr txBox="1"/>
          <p:nvPr/>
        </p:nvSpPr>
        <p:spPr>
          <a:xfrm>
            <a:off x="1206850" y="287350"/>
            <a:ext cx="6695100" cy="30168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2000" b="1">
                <a:solidFill>
                  <a:srgbClr val="FFFFFF"/>
                </a:solidFill>
                <a:latin typeface="Old Standard TT"/>
                <a:ea typeface="Old Standard TT"/>
                <a:cs typeface="Old Standard TT"/>
                <a:sym typeface="Old Standard TT"/>
              </a:rPr>
              <a:t>Top Floor of Our House Shared Vision</a:t>
            </a:r>
            <a:endParaRPr sz="2000" b="1">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8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8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Twenty Questions</a:t>
            </a: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In the game in your workbook find out how much you know</a:t>
            </a: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about what is going on in your partner’s life. Choose ten</a:t>
            </a: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numbers each . Find out how many you get right?</a:t>
            </a: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a:solidFill>
                <a:srgbClr val="FFFFFF"/>
              </a:solidFill>
              <a:latin typeface="Old Standard TT"/>
              <a:ea typeface="Old Standard TT"/>
              <a:cs typeface="Old Standard TT"/>
              <a:sym typeface="Old Standard T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Shape 163"/>
        <p:cNvGrpSpPr/>
        <p:nvPr/>
      </p:nvGrpSpPr>
      <p:grpSpPr>
        <a:xfrm>
          <a:off x="0" y="0"/>
          <a:ext cx="0" cy="0"/>
          <a:chOff x="0" y="0"/>
          <a:chExt cx="0" cy="0"/>
        </a:xfrm>
      </p:grpSpPr>
      <p:sp>
        <p:nvSpPr>
          <p:cNvPr id="164" name="Google Shape;164;p33"/>
          <p:cNvSpPr txBox="1"/>
          <p:nvPr/>
        </p:nvSpPr>
        <p:spPr>
          <a:xfrm>
            <a:off x="1206850" y="287350"/>
            <a:ext cx="6695100" cy="41868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2000" b="1">
                <a:solidFill>
                  <a:srgbClr val="FFFFFF"/>
                </a:solidFill>
                <a:latin typeface="Old Standard TT"/>
                <a:ea typeface="Old Standard TT"/>
                <a:cs typeface="Old Standard TT"/>
                <a:sym typeface="Old Standard TT"/>
              </a:rPr>
              <a:t>Top Floor of Our House Shared Vision</a:t>
            </a:r>
            <a:endParaRPr sz="2000" b="1">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8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8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The notion of ‘Love Maps’ is about measuring how much</a:t>
            </a: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time and effort do I give to know what is going on in my</a:t>
            </a: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partner’s life. How much is their life ‘on my mind’?</a:t>
            </a: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Twenty Questions</a:t>
            </a: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In the game in your workbook find out how much you know</a:t>
            </a: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about what is going on in your partner’s life. Choose ten</a:t>
            </a: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numbers each . Find out how many you get right.</a:t>
            </a: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a:solidFill>
                <a:srgbClr val="FFFFFF"/>
              </a:solidFill>
              <a:latin typeface="Old Standard TT"/>
              <a:ea typeface="Old Standard TT"/>
              <a:cs typeface="Old Standard TT"/>
              <a:sym typeface="Old Standard TT"/>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Shape 168"/>
        <p:cNvGrpSpPr/>
        <p:nvPr/>
      </p:nvGrpSpPr>
      <p:grpSpPr>
        <a:xfrm>
          <a:off x="0" y="0"/>
          <a:ext cx="0" cy="0"/>
          <a:chOff x="0" y="0"/>
          <a:chExt cx="0" cy="0"/>
        </a:xfrm>
      </p:grpSpPr>
      <p:sp>
        <p:nvSpPr>
          <p:cNvPr id="169" name="Google Shape;169;p34"/>
          <p:cNvSpPr txBox="1"/>
          <p:nvPr/>
        </p:nvSpPr>
        <p:spPr>
          <a:xfrm>
            <a:off x="1206850" y="287350"/>
            <a:ext cx="6695100" cy="44946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2000" b="1">
                <a:solidFill>
                  <a:srgbClr val="FFFFFF"/>
                </a:solidFill>
                <a:latin typeface="Old Standard TT"/>
                <a:ea typeface="Old Standard TT"/>
                <a:cs typeface="Old Standard TT"/>
                <a:sym typeface="Old Standard TT"/>
              </a:rPr>
              <a:t>Top Floor of Our House Shared Vision</a:t>
            </a:r>
            <a:endParaRPr sz="2000" b="1">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8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8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2000" b="1">
                <a:solidFill>
                  <a:srgbClr val="FFFFFF"/>
                </a:solidFill>
                <a:latin typeface="Old Standard TT"/>
                <a:ea typeface="Old Standard TT"/>
                <a:cs typeface="Old Standard TT"/>
                <a:sym typeface="Old Standard TT"/>
              </a:rPr>
              <a:t>Faith in Marriage</a:t>
            </a:r>
            <a:endParaRPr sz="2000" b="1">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How important is Faith to me and to you?</a:t>
            </a: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Look at the ‘Religious Values’ in your workbook.</a:t>
            </a: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If you have a response which is two categories different</a:t>
            </a: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from your Fiancée, then that is a small indication that you</a:t>
            </a: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should talk about this further.</a:t>
            </a: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a:solidFill>
                <a:srgbClr val="FFFFFF"/>
              </a:solidFill>
              <a:latin typeface="Old Standard TT"/>
              <a:ea typeface="Old Standard TT"/>
              <a:cs typeface="Old Standard TT"/>
              <a:sym typeface="Old Standard TT"/>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Shape 173"/>
        <p:cNvGrpSpPr/>
        <p:nvPr/>
      </p:nvGrpSpPr>
      <p:grpSpPr>
        <a:xfrm>
          <a:off x="0" y="0"/>
          <a:ext cx="0" cy="0"/>
          <a:chOff x="0" y="0"/>
          <a:chExt cx="0" cy="0"/>
        </a:xfrm>
      </p:grpSpPr>
      <p:sp>
        <p:nvSpPr>
          <p:cNvPr id="174" name="Google Shape;174;p35"/>
          <p:cNvSpPr txBox="1"/>
          <p:nvPr/>
        </p:nvSpPr>
        <p:spPr>
          <a:xfrm>
            <a:off x="1206850" y="287350"/>
            <a:ext cx="6695100" cy="50796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2000" b="1">
                <a:solidFill>
                  <a:srgbClr val="FFFFFF"/>
                </a:solidFill>
                <a:latin typeface="Old Standard TT"/>
                <a:ea typeface="Old Standard TT"/>
                <a:cs typeface="Old Standard TT"/>
                <a:sym typeface="Old Standard TT"/>
              </a:rPr>
              <a:t>Top Floor of Our House Shared Vision</a:t>
            </a:r>
            <a:endParaRPr sz="2000" b="1">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8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8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900" b="1">
                <a:solidFill>
                  <a:srgbClr val="FFFFFF"/>
                </a:solidFill>
                <a:latin typeface="Old Standard TT"/>
                <a:ea typeface="Old Standard TT"/>
                <a:cs typeface="Old Standard TT"/>
                <a:sym typeface="Old Standard TT"/>
              </a:rPr>
              <a:t>Created for Love – ‘Gospel of the Body’</a:t>
            </a:r>
            <a:endParaRPr sz="1900" b="1">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900" b="1">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On the Foundation level we talked about the languages of</a:t>
            </a: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Love. St John Paul II talked about our bodies being a</a:t>
            </a: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language which tell the story of God’s plan of love. When</a:t>
            </a: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we consider marriage as the gift of husband and wife to</a:t>
            </a: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each other we have a deeper understanding of our own</a:t>
            </a: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bodies. The spousal meaning of our bodies becomes a</a:t>
            </a: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‘gospel’ revealing God’s vision and plan for creation. We are</a:t>
            </a: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created for love.</a:t>
            </a: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2000" b="1">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a:solidFill>
                <a:srgbClr val="FFFFFF"/>
              </a:solidFill>
              <a:latin typeface="Old Standard TT"/>
              <a:ea typeface="Old Standard TT"/>
              <a:cs typeface="Old Standard TT"/>
              <a:sym typeface="Old Standard TT"/>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Shape 178"/>
        <p:cNvGrpSpPr/>
        <p:nvPr/>
      </p:nvGrpSpPr>
      <p:grpSpPr>
        <a:xfrm>
          <a:off x="0" y="0"/>
          <a:ext cx="0" cy="0"/>
          <a:chOff x="0" y="0"/>
          <a:chExt cx="0" cy="0"/>
        </a:xfrm>
      </p:grpSpPr>
      <p:sp>
        <p:nvSpPr>
          <p:cNvPr id="179" name="Google Shape;179;p36"/>
          <p:cNvSpPr txBox="1"/>
          <p:nvPr/>
        </p:nvSpPr>
        <p:spPr>
          <a:xfrm>
            <a:off x="1206850" y="287350"/>
            <a:ext cx="6695100" cy="47100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2000" b="1">
                <a:solidFill>
                  <a:srgbClr val="FFFFFF"/>
                </a:solidFill>
                <a:latin typeface="Old Standard TT"/>
                <a:ea typeface="Old Standard TT"/>
                <a:cs typeface="Old Standard TT"/>
                <a:sym typeface="Old Standard TT"/>
              </a:rPr>
              <a:t>Top Floor of Our House Shared Vision</a:t>
            </a:r>
            <a:endParaRPr sz="2000" b="1">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800">
              <a:solidFill>
                <a:srgbClr val="FFFFFF"/>
              </a:solidFill>
              <a:latin typeface="Old Standard TT"/>
              <a:ea typeface="Old Standard TT"/>
              <a:cs typeface="Old Standard TT"/>
              <a:sym typeface="Old Standard TT"/>
            </a:endParaRPr>
          </a:p>
          <a:p>
            <a:pPr marL="2743200" lvl="0" indent="0" algn="l" rtl="0">
              <a:spcBef>
                <a:spcPts val="0"/>
              </a:spcBef>
              <a:spcAft>
                <a:spcPts val="0"/>
              </a:spcAft>
              <a:buNone/>
            </a:pPr>
            <a:r>
              <a:rPr lang="en" sz="1900" b="1">
                <a:solidFill>
                  <a:srgbClr val="FFFFFF"/>
                </a:solidFill>
                <a:latin typeface="Old Standard TT"/>
                <a:ea typeface="Old Standard TT"/>
                <a:cs typeface="Old Standard TT"/>
                <a:sym typeface="Old Standard TT"/>
              </a:rPr>
              <a:t>Love</a:t>
            </a:r>
            <a:endParaRPr sz="1900" b="1">
              <a:solidFill>
                <a:srgbClr val="FFFFFF"/>
              </a:solidFill>
              <a:latin typeface="Old Standard TT"/>
              <a:ea typeface="Old Standard TT"/>
              <a:cs typeface="Old Standard TT"/>
              <a:sym typeface="Old Standard TT"/>
            </a:endParaRPr>
          </a:p>
          <a:p>
            <a:pPr marL="2743200" lvl="0" indent="0" algn="l" rtl="0">
              <a:spcBef>
                <a:spcPts val="0"/>
              </a:spcBef>
              <a:spcAft>
                <a:spcPts val="0"/>
              </a:spcAft>
              <a:buNone/>
            </a:pPr>
            <a:endParaRPr sz="1900" b="1">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800">
                <a:solidFill>
                  <a:srgbClr val="FFFFFF"/>
                </a:solidFill>
                <a:latin typeface="Old Standard TT"/>
                <a:ea typeface="Old Standard TT"/>
                <a:cs typeface="Old Standard TT"/>
                <a:sym typeface="Old Standard TT"/>
              </a:rPr>
              <a:t>In order for people to love one another properly, they</a:t>
            </a:r>
            <a:endParaRPr sz="18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800">
                <a:solidFill>
                  <a:srgbClr val="FFFFFF"/>
                </a:solidFill>
                <a:latin typeface="Old Standard TT"/>
                <a:ea typeface="Old Standard TT"/>
                <a:cs typeface="Old Standard TT"/>
                <a:sym typeface="Old Standard TT"/>
              </a:rPr>
              <a:t>must first desire what is good for the other person.</a:t>
            </a:r>
            <a:endParaRPr sz="18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8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800">
                <a:solidFill>
                  <a:srgbClr val="FFFFFF"/>
                </a:solidFill>
                <a:latin typeface="Old Standard TT"/>
                <a:ea typeface="Old Standard TT"/>
                <a:cs typeface="Old Standard TT"/>
                <a:sym typeface="Old Standard TT"/>
              </a:rPr>
              <a:t>Authentic love is not self-seeking, it is always self-</a:t>
            </a:r>
            <a:endParaRPr sz="18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800">
                <a:solidFill>
                  <a:srgbClr val="FFFFFF"/>
                </a:solidFill>
                <a:latin typeface="Old Standard TT"/>
                <a:ea typeface="Old Standard TT"/>
                <a:cs typeface="Old Standard TT"/>
                <a:sym typeface="Old Standard TT"/>
              </a:rPr>
              <a:t>giving. In other words Christian love defined: </a:t>
            </a:r>
            <a:endParaRPr sz="18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800">
                <a:solidFill>
                  <a:srgbClr val="FFFFFF"/>
                </a:solidFill>
                <a:latin typeface="Old Standard TT"/>
                <a:ea typeface="Old Standard TT"/>
                <a:cs typeface="Old Standard TT"/>
                <a:sym typeface="Old Standard TT"/>
              </a:rPr>
              <a:t>Giving versus using.</a:t>
            </a:r>
            <a:endParaRPr sz="18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8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800">
                <a:solidFill>
                  <a:srgbClr val="FFFFFF"/>
                </a:solidFill>
                <a:latin typeface="Old Standard TT"/>
                <a:ea typeface="Old Standard TT"/>
                <a:cs typeface="Old Standard TT"/>
                <a:sym typeface="Old Standard TT"/>
              </a:rPr>
              <a:t>Love as attraction: recognising the good, the mystery, the</a:t>
            </a:r>
            <a:endParaRPr sz="18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800">
                <a:solidFill>
                  <a:srgbClr val="FFFFFF"/>
                </a:solidFill>
                <a:latin typeface="Old Standard TT"/>
                <a:ea typeface="Old Standard TT"/>
                <a:cs typeface="Old Standard TT"/>
                <a:sym typeface="Old Standard TT"/>
              </a:rPr>
              <a:t>uniqueness of another person; seeing the inner and outer</a:t>
            </a:r>
            <a:endParaRPr sz="18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800">
                <a:solidFill>
                  <a:srgbClr val="FFFFFF"/>
                </a:solidFill>
                <a:latin typeface="Old Standard TT"/>
                <a:ea typeface="Old Standard TT"/>
                <a:cs typeface="Old Standard TT"/>
                <a:sym typeface="Old Standard TT"/>
              </a:rPr>
              <a:t>beauty of another person.</a:t>
            </a:r>
            <a:endParaRPr sz="18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Shape 183"/>
        <p:cNvGrpSpPr/>
        <p:nvPr/>
      </p:nvGrpSpPr>
      <p:grpSpPr>
        <a:xfrm>
          <a:off x="0" y="0"/>
          <a:ext cx="0" cy="0"/>
          <a:chOff x="0" y="0"/>
          <a:chExt cx="0" cy="0"/>
        </a:xfrm>
      </p:grpSpPr>
      <p:sp>
        <p:nvSpPr>
          <p:cNvPr id="184" name="Google Shape;184;p37"/>
          <p:cNvSpPr txBox="1"/>
          <p:nvPr/>
        </p:nvSpPr>
        <p:spPr>
          <a:xfrm>
            <a:off x="1206850" y="287350"/>
            <a:ext cx="6695100" cy="4202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2000" b="1">
                <a:solidFill>
                  <a:srgbClr val="FFFFFF"/>
                </a:solidFill>
                <a:latin typeface="Old Standard TT"/>
                <a:ea typeface="Old Standard TT"/>
                <a:cs typeface="Old Standard TT"/>
                <a:sym typeface="Old Standard TT"/>
              </a:rPr>
              <a:t>Top Floor of Our House Shared Vision</a:t>
            </a:r>
            <a:endParaRPr sz="2000" b="1">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800">
              <a:solidFill>
                <a:srgbClr val="FFFFFF"/>
              </a:solidFill>
              <a:latin typeface="Old Standard TT"/>
              <a:ea typeface="Old Standard TT"/>
              <a:cs typeface="Old Standard TT"/>
              <a:sym typeface="Old Standard TT"/>
            </a:endParaRPr>
          </a:p>
          <a:p>
            <a:pPr marL="2743200" lvl="0" indent="0" algn="l" rtl="0">
              <a:spcBef>
                <a:spcPts val="0"/>
              </a:spcBef>
              <a:spcAft>
                <a:spcPts val="0"/>
              </a:spcAft>
              <a:buNone/>
            </a:pPr>
            <a:r>
              <a:rPr lang="en" sz="1900" b="1">
                <a:solidFill>
                  <a:srgbClr val="FFFFFF"/>
                </a:solidFill>
                <a:latin typeface="Old Standard TT"/>
                <a:ea typeface="Old Standard TT"/>
                <a:cs typeface="Old Standard TT"/>
                <a:sym typeface="Old Standard TT"/>
              </a:rPr>
              <a:t>Love</a:t>
            </a:r>
            <a:endParaRPr sz="1900" b="1">
              <a:solidFill>
                <a:srgbClr val="FFFFFF"/>
              </a:solidFill>
              <a:latin typeface="Old Standard TT"/>
              <a:ea typeface="Old Standard TT"/>
              <a:cs typeface="Old Standard TT"/>
              <a:sym typeface="Old Standard TT"/>
            </a:endParaRPr>
          </a:p>
          <a:p>
            <a:pPr marL="2743200" lvl="0" indent="0" algn="l" rtl="0">
              <a:spcBef>
                <a:spcPts val="0"/>
              </a:spcBef>
              <a:spcAft>
                <a:spcPts val="0"/>
              </a:spcAft>
              <a:buNone/>
            </a:pPr>
            <a:endParaRPr sz="1900" b="1">
              <a:solidFill>
                <a:srgbClr val="FFFFFF"/>
              </a:solidFill>
              <a:latin typeface="Old Standard TT"/>
              <a:ea typeface="Old Standard TT"/>
              <a:cs typeface="Old Standard TT"/>
              <a:sym typeface="Old Standard TT"/>
            </a:endParaRPr>
          </a:p>
          <a:p>
            <a:pPr marL="0" lvl="0" indent="0" algn="ctr" rtl="0">
              <a:spcBef>
                <a:spcPts val="0"/>
              </a:spcBef>
              <a:spcAft>
                <a:spcPts val="0"/>
              </a:spcAft>
              <a:buClr>
                <a:schemeClr val="dk1"/>
              </a:buClr>
              <a:buSzPts val="1100"/>
              <a:buFont typeface="Arial"/>
              <a:buNone/>
            </a:pPr>
            <a:r>
              <a:rPr lang="en" sz="1800">
                <a:solidFill>
                  <a:srgbClr val="FFFFFF"/>
                </a:solidFill>
                <a:latin typeface="Old Standard TT"/>
                <a:ea typeface="Old Standard TT"/>
                <a:cs typeface="Old Standard TT"/>
                <a:sym typeface="Old Standard TT"/>
              </a:rPr>
              <a:t>Love as desire: wanting this good for yourself, to be made</a:t>
            </a:r>
            <a:endParaRPr sz="1800">
              <a:solidFill>
                <a:srgbClr val="FFFFFF"/>
              </a:solidFill>
              <a:latin typeface="Old Standard TT"/>
              <a:ea typeface="Old Standard TT"/>
              <a:cs typeface="Old Standard TT"/>
              <a:sym typeface="Old Standard TT"/>
            </a:endParaRPr>
          </a:p>
          <a:p>
            <a:pPr marL="0" lvl="0" indent="0" algn="ctr" rtl="0">
              <a:spcBef>
                <a:spcPts val="0"/>
              </a:spcBef>
              <a:spcAft>
                <a:spcPts val="0"/>
              </a:spcAft>
              <a:buClr>
                <a:schemeClr val="dk1"/>
              </a:buClr>
              <a:buSzPts val="1100"/>
              <a:buFont typeface="Arial"/>
              <a:buNone/>
            </a:pPr>
            <a:r>
              <a:rPr lang="en" sz="1800">
                <a:solidFill>
                  <a:srgbClr val="FFFFFF"/>
                </a:solidFill>
                <a:latin typeface="Old Standard TT"/>
                <a:ea typeface="Old Standard TT"/>
                <a:cs typeface="Old Standard TT"/>
                <a:sym typeface="Old Standard TT"/>
              </a:rPr>
              <a:t>whole, to be made complete; desiring goodness and</a:t>
            </a:r>
            <a:endParaRPr sz="18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r>
              <a:rPr lang="en" sz="1800">
                <a:solidFill>
                  <a:srgbClr val="FFFFFF"/>
                </a:solidFill>
                <a:latin typeface="Old Standard TT"/>
                <a:ea typeface="Old Standard TT"/>
                <a:cs typeface="Old Standard TT"/>
                <a:sym typeface="Old Standard TT"/>
              </a:rPr>
              <a:t>happiness.</a:t>
            </a:r>
            <a:endParaRPr sz="1800">
              <a:solidFill>
                <a:srgbClr val="FFFFFF"/>
              </a:solidFill>
              <a:latin typeface="Old Standard TT"/>
              <a:ea typeface="Old Standard TT"/>
              <a:cs typeface="Old Standard TT"/>
              <a:sym typeface="Old Standard TT"/>
            </a:endParaRPr>
          </a:p>
          <a:p>
            <a:pPr marL="0" lvl="0" indent="0" algn="ctr" rtl="0">
              <a:spcBef>
                <a:spcPts val="0"/>
              </a:spcBef>
              <a:spcAft>
                <a:spcPts val="0"/>
              </a:spcAft>
              <a:buClr>
                <a:schemeClr val="dk1"/>
              </a:buClr>
              <a:buSzPts val="1100"/>
              <a:buFont typeface="Arial"/>
              <a:buNone/>
            </a:pPr>
            <a:endParaRPr sz="1800">
              <a:solidFill>
                <a:srgbClr val="FFFFFF"/>
              </a:solidFill>
              <a:latin typeface="Old Standard TT"/>
              <a:ea typeface="Old Standard TT"/>
              <a:cs typeface="Old Standard TT"/>
              <a:sym typeface="Old Standard TT"/>
            </a:endParaRPr>
          </a:p>
          <a:p>
            <a:pPr marL="0" lvl="0" indent="0" algn="ctr" rtl="0">
              <a:spcBef>
                <a:spcPts val="0"/>
              </a:spcBef>
              <a:spcAft>
                <a:spcPts val="0"/>
              </a:spcAft>
              <a:buClr>
                <a:schemeClr val="dk1"/>
              </a:buClr>
              <a:buSzPts val="1100"/>
              <a:buFont typeface="Arial"/>
              <a:buNone/>
            </a:pPr>
            <a:r>
              <a:rPr lang="en" sz="1900">
                <a:solidFill>
                  <a:srgbClr val="FFFFFF"/>
                </a:solidFill>
                <a:latin typeface="Old Standard TT"/>
                <a:ea typeface="Old Standard TT"/>
                <a:cs typeface="Old Standard TT"/>
                <a:sym typeface="Old Standard TT"/>
              </a:rPr>
              <a:t>Love as goodwill: wanting the good and well-being of</a:t>
            </a: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Clr>
                <a:schemeClr val="dk1"/>
              </a:buClr>
              <a:buSzPts val="1100"/>
              <a:buFont typeface="Arial"/>
              <a:buNone/>
            </a:pPr>
            <a:r>
              <a:rPr lang="en" sz="1900">
                <a:solidFill>
                  <a:srgbClr val="FFFFFF"/>
                </a:solidFill>
                <a:latin typeface="Old Standard TT"/>
                <a:ea typeface="Old Standard TT"/>
                <a:cs typeface="Old Standard TT"/>
                <a:sym typeface="Old Standard TT"/>
              </a:rPr>
              <a:t>another person before your own.</a:t>
            </a: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Clr>
                <a:schemeClr val="dk1"/>
              </a:buClr>
              <a:buSzPts val="1100"/>
              <a:buFont typeface="Arial"/>
              <a:buNone/>
            </a:pP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Clr>
                <a:schemeClr val="dk1"/>
              </a:buClr>
              <a:buSzPts val="1100"/>
              <a:buFont typeface="Arial"/>
              <a:buNone/>
            </a:pP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Clr>
                <a:schemeClr val="dk1"/>
              </a:buClr>
              <a:buSzPts val="1100"/>
              <a:buFont typeface="Arial"/>
              <a:buNone/>
            </a:pPr>
            <a:endParaRPr sz="19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800">
              <a:solidFill>
                <a:srgbClr val="FFFFFF"/>
              </a:solidFill>
              <a:latin typeface="Old Standard TT"/>
              <a:ea typeface="Old Standard TT"/>
              <a:cs typeface="Old Standard TT"/>
              <a:sym typeface="Old Standard TT"/>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Shape 188"/>
        <p:cNvGrpSpPr/>
        <p:nvPr/>
      </p:nvGrpSpPr>
      <p:grpSpPr>
        <a:xfrm>
          <a:off x="0" y="0"/>
          <a:ext cx="0" cy="0"/>
          <a:chOff x="0" y="0"/>
          <a:chExt cx="0" cy="0"/>
        </a:xfrm>
      </p:grpSpPr>
      <p:sp>
        <p:nvSpPr>
          <p:cNvPr id="189" name="Google Shape;189;p38"/>
          <p:cNvSpPr txBox="1"/>
          <p:nvPr/>
        </p:nvSpPr>
        <p:spPr>
          <a:xfrm>
            <a:off x="359175" y="287350"/>
            <a:ext cx="8476800" cy="64647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2000" b="1">
                <a:solidFill>
                  <a:srgbClr val="FFFFFF"/>
                </a:solidFill>
                <a:latin typeface="Old Standard TT"/>
                <a:ea typeface="Old Standard TT"/>
                <a:cs typeface="Old Standard TT"/>
                <a:sym typeface="Old Standard TT"/>
              </a:rPr>
              <a:t>Top Floor of Our House Shared Vision</a:t>
            </a:r>
            <a:endParaRPr sz="2000" b="1">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8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r>
              <a:rPr lang="en" sz="1900" b="1">
                <a:solidFill>
                  <a:srgbClr val="FFFFFF"/>
                </a:solidFill>
                <a:latin typeface="Old Standard TT"/>
                <a:ea typeface="Old Standard TT"/>
                <a:cs typeface="Old Standard TT"/>
                <a:sym typeface="Old Standard TT"/>
              </a:rPr>
              <a:t>Prayer for one another</a:t>
            </a:r>
            <a:endParaRPr sz="1900" b="1">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9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700">
                <a:solidFill>
                  <a:srgbClr val="FFFFFF"/>
                </a:solidFill>
                <a:latin typeface="Old Standard TT"/>
                <a:ea typeface="Old Standard TT"/>
                <a:cs typeface="Old Standard TT"/>
                <a:sym typeface="Old Standard TT"/>
              </a:rPr>
              <a:t>Dear Lord Jesus, grant that we may have a true and</a:t>
            </a:r>
            <a:endParaRPr sz="17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700">
                <a:solidFill>
                  <a:srgbClr val="FFFFFF"/>
                </a:solidFill>
                <a:latin typeface="Old Standard TT"/>
                <a:ea typeface="Old Standard TT"/>
                <a:cs typeface="Old Standard TT"/>
                <a:sym typeface="Old Standard TT"/>
              </a:rPr>
              <a:t>understanding love for each other. Grant that we may both</a:t>
            </a:r>
            <a:endParaRPr sz="17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700">
                <a:solidFill>
                  <a:srgbClr val="FFFFFF"/>
                </a:solidFill>
                <a:latin typeface="Old Standard TT"/>
                <a:ea typeface="Old Standard TT"/>
                <a:cs typeface="Old Standard TT"/>
                <a:sym typeface="Old Standard TT"/>
              </a:rPr>
              <a:t>be filled with faith and trust. Please give us the grace to live</a:t>
            </a:r>
            <a:endParaRPr sz="17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700">
                <a:solidFill>
                  <a:srgbClr val="FFFFFF"/>
                </a:solidFill>
                <a:latin typeface="Old Standard TT"/>
                <a:ea typeface="Old Standard TT"/>
                <a:cs typeface="Old Standard TT"/>
                <a:sym typeface="Old Standard TT"/>
              </a:rPr>
              <a:t>with each other in peace and harmony, and may we always</a:t>
            </a:r>
            <a:endParaRPr sz="17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700">
                <a:solidFill>
                  <a:srgbClr val="FFFFFF"/>
                </a:solidFill>
                <a:latin typeface="Old Standard TT"/>
                <a:ea typeface="Old Standard TT"/>
                <a:cs typeface="Old Standard TT"/>
                <a:sym typeface="Old Standard TT"/>
              </a:rPr>
              <a:t>bear with one another’s weaknesses and grow from each</a:t>
            </a:r>
            <a:endParaRPr sz="17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700">
                <a:solidFill>
                  <a:srgbClr val="FFFFFF"/>
                </a:solidFill>
                <a:latin typeface="Old Standard TT"/>
                <a:ea typeface="Old Standard TT"/>
                <a:cs typeface="Old Standard TT"/>
                <a:sym typeface="Old Standard TT"/>
              </a:rPr>
              <a:t>other’s strengths.</a:t>
            </a:r>
            <a:endParaRPr sz="17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700">
                <a:solidFill>
                  <a:srgbClr val="FFFFFF"/>
                </a:solidFill>
                <a:latin typeface="Old Standard TT"/>
                <a:ea typeface="Old Standard TT"/>
                <a:cs typeface="Old Standard TT"/>
                <a:sym typeface="Old Standard TT"/>
              </a:rPr>
              <a:t>Help us, Lord, to forgive one another’s failings and grant us</a:t>
            </a:r>
            <a:endParaRPr sz="17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700">
                <a:solidFill>
                  <a:srgbClr val="FFFFFF"/>
                </a:solidFill>
                <a:latin typeface="Old Standard TT"/>
                <a:ea typeface="Old Standard TT"/>
                <a:cs typeface="Old Standard TT"/>
                <a:sym typeface="Old Standard TT"/>
              </a:rPr>
              <a:t>patience, cheerfulness and the spirit of placing the well-</a:t>
            </a:r>
            <a:endParaRPr sz="17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700">
                <a:solidFill>
                  <a:srgbClr val="FFFFFF"/>
                </a:solidFill>
                <a:latin typeface="Old Standard TT"/>
                <a:ea typeface="Old Standard TT"/>
                <a:cs typeface="Old Standard TT"/>
                <a:sym typeface="Old Standard TT"/>
              </a:rPr>
              <a:t>being of one another before our own.</a:t>
            </a:r>
            <a:endParaRPr sz="17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700">
                <a:solidFill>
                  <a:srgbClr val="FFFFFF"/>
                </a:solidFill>
                <a:latin typeface="Old Standard TT"/>
                <a:ea typeface="Old Standard TT"/>
                <a:cs typeface="Old Standard TT"/>
                <a:sym typeface="Old Standard TT"/>
              </a:rPr>
              <a:t>May the love that brought us together grow and mature</a:t>
            </a:r>
            <a:endParaRPr sz="17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700">
                <a:solidFill>
                  <a:srgbClr val="FFFFFF"/>
                </a:solidFill>
                <a:latin typeface="Old Standard TT"/>
                <a:ea typeface="Old Standard TT"/>
                <a:cs typeface="Old Standard TT"/>
                <a:sym typeface="Old Standard TT"/>
              </a:rPr>
              <a:t>with each passing day and may it bring us both ever closer</a:t>
            </a:r>
            <a:endParaRPr sz="17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700">
                <a:solidFill>
                  <a:srgbClr val="FFFFFF"/>
                </a:solidFill>
                <a:latin typeface="Old Standard TT"/>
                <a:ea typeface="Old Standard TT"/>
                <a:cs typeface="Old Standard TT"/>
                <a:sym typeface="Old Standard TT"/>
              </a:rPr>
              <a:t>to you through our love for each other. In our Covenant of</a:t>
            </a:r>
            <a:endParaRPr sz="17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1700">
                <a:solidFill>
                  <a:srgbClr val="FFFFFF"/>
                </a:solidFill>
                <a:latin typeface="Old Standard TT"/>
                <a:ea typeface="Old Standard TT"/>
                <a:cs typeface="Old Standard TT"/>
                <a:sym typeface="Old Standard TT"/>
              </a:rPr>
              <a:t>Marriage, let our love grow to perfection. Amen..</a:t>
            </a:r>
            <a:endParaRPr sz="17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7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800">
              <a:solidFill>
                <a:srgbClr val="FFFFFF"/>
              </a:solidFill>
              <a:latin typeface="Old Standard TT"/>
              <a:ea typeface="Old Standard TT"/>
              <a:cs typeface="Old Standard TT"/>
              <a:sym typeface="Old Standard TT"/>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193"/>
        <p:cNvGrpSpPr/>
        <p:nvPr/>
      </p:nvGrpSpPr>
      <p:grpSpPr>
        <a:xfrm>
          <a:off x="0" y="0"/>
          <a:ext cx="0" cy="0"/>
          <a:chOff x="0" y="0"/>
          <a:chExt cx="0" cy="0"/>
        </a:xfrm>
      </p:grpSpPr>
      <p:sp>
        <p:nvSpPr>
          <p:cNvPr id="194" name="Google Shape;194;p39"/>
          <p:cNvSpPr txBox="1"/>
          <p:nvPr/>
        </p:nvSpPr>
        <p:spPr>
          <a:xfrm>
            <a:off x="359175" y="287350"/>
            <a:ext cx="8476800" cy="2154900"/>
          </a:xfrm>
          <a:prstGeom prst="rect">
            <a:avLst/>
          </a:prstGeom>
          <a:noFill/>
          <a:ln>
            <a:noFill/>
          </a:ln>
        </p:spPr>
        <p:txBody>
          <a:bodyPr spcFirstLastPara="1" wrap="square" lIns="91425" tIns="91425" rIns="91425" bIns="91425" anchor="t" anchorCtr="0">
            <a:spAutoFit/>
          </a:bodyPr>
          <a:lstStyle/>
          <a:p>
            <a:pPr marL="457200" lvl="0" indent="0" algn="l" rtl="0">
              <a:spcBef>
                <a:spcPts val="0"/>
              </a:spcBef>
              <a:spcAft>
                <a:spcPts val="0"/>
              </a:spcAft>
              <a:buNone/>
            </a:pPr>
            <a:endParaRPr sz="17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7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800">
              <a:solidFill>
                <a:srgbClr val="FFFFFF"/>
              </a:solidFill>
              <a:latin typeface="Old Standard TT"/>
              <a:ea typeface="Old Standard TT"/>
              <a:cs typeface="Old Standard TT"/>
              <a:sym typeface="Old Standard TT"/>
            </a:endParaRPr>
          </a:p>
        </p:txBody>
      </p:sp>
      <p:pic>
        <p:nvPicPr>
          <p:cNvPr id="195" name="Google Shape;195;p39"/>
          <p:cNvPicPr preferRelativeResize="0"/>
          <p:nvPr/>
        </p:nvPicPr>
        <p:blipFill>
          <a:blip r:embed="rId3">
            <a:alphaModFix/>
          </a:blip>
          <a:stretch>
            <a:fillRect/>
          </a:stretch>
        </p:blipFill>
        <p:spPr>
          <a:xfrm>
            <a:off x="2738500" y="119175"/>
            <a:ext cx="3453825" cy="4885500"/>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199"/>
        <p:cNvGrpSpPr/>
        <p:nvPr/>
      </p:nvGrpSpPr>
      <p:grpSpPr>
        <a:xfrm>
          <a:off x="0" y="0"/>
          <a:ext cx="0" cy="0"/>
          <a:chOff x="0" y="0"/>
          <a:chExt cx="0" cy="0"/>
        </a:xfrm>
      </p:grpSpPr>
      <p:sp>
        <p:nvSpPr>
          <p:cNvPr id="200" name="Google Shape;200;p40"/>
          <p:cNvSpPr txBox="1"/>
          <p:nvPr/>
        </p:nvSpPr>
        <p:spPr>
          <a:xfrm>
            <a:off x="359175" y="287350"/>
            <a:ext cx="8476800" cy="2154900"/>
          </a:xfrm>
          <a:prstGeom prst="rect">
            <a:avLst/>
          </a:prstGeom>
          <a:noFill/>
          <a:ln>
            <a:noFill/>
          </a:ln>
        </p:spPr>
        <p:txBody>
          <a:bodyPr spcFirstLastPara="1" wrap="square" lIns="91425" tIns="91425" rIns="91425" bIns="91425" anchor="t" anchorCtr="0">
            <a:spAutoFit/>
          </a:bodyPr>
          <a:lstStyle/>
          <a:p>
            <a:pPr marL="457200" lvl="0" indent="0" algn="l" rtl="0">
              <a:spcBef>
                <a:spcPts val="0"/>
              </a:spcBef>
              <a:spcAft>
                <a:spcPts val="0"/>
              </a:spcAft>
              <a:buNone/>
            </a:pPr>
            <a:endParaRPr sz="17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7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800">
              <a:solidFill>
                <a:srgbClr val="FFFFFF"/>
              </a:solidFill>
              <a:latin typeface="Old Standard TT"/>
              <a:ea typeface="Old Standard TT"/>
              <a:cs typeface="Old Standard TT"/>
              <a:sym typeface="Old Standard TT"/>
            </a:endParaRPr>
          </a:p>
        </p:txBody>
      </p:sp>
      <p:sp>
        <p:nvSpPr>
          <p:cNvPr id="201" name="Google Shape;201;p40"/>
          <p:cNvSpPr txBox="1"/>
          <p:nvPr/>
        </p:nvSpPr>
        <p:spPr>
          <a:xfrm>
            <a:off x="1537300" y="287350"/>
            <a:ext cx="6637800" cy="35403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Clr>
                <a:schemeClr val="dk1"/>
              </a:buClr>
              <a:buSzPts val="1100"/>
              <a:buFont typeface="Arial"/>
              <a:buNone/>
            </a:pPr>
            <a:r>
              <a:rPr lang="en" sz="2200" b="1">
                <a:latin typeface="Old Standard TT"/>
                <a:ea typeface="Old Standard TT"/>
                <a:cs typeface="Old Standard TT"/>
                <a:sym typeface="Old Standard TT"/>
              </a:rPr>
              <a:t>The Door of our House - Sacrament of Marriage</a:t>
            </a:r>
            <a:endParaRPr sz="2200" b="1">
              <a:latin typeface="Old Standard TT"/>
              <a:ea typeface="Old Standard TT"/>
              <a:cs typeface="Old Standard TT"/>
              <a:sym typeface="Old Standard TT"/>
            </a:endParaRPr>
          </a:p>
          <a:p>
            <a:pPr marL="0" lvl="0" indent="0" algn="l" rtl="0">
              <a:spcBef>
                <a:spcPts val="0"/>
              </a:spcBef>
              <a:spcAft>
                <a:spcPts val="0"/>
              </a:spcAft>
              <a:buNone/>
            </a:pPr>
            <a:endParaRPr>
              <a:latin typeface="Old Standard TT"/>
              <a:ea typeface="Old Standard TT"/>
              <a:cs typeface="Old Standard TT"/>
              <a:sym typeface="Old Standard TT"/>
            </a:endParaRPr>
          </a:p>
          <a:p>
            <a:pPr marL="457200" lvl="0" indent="0" algn="l" rtl="0">
              <a:spcBef>
                <a:spcPts val="0"/>
              </a:spcBef>
              <a:spcAft>
                <a:spcPts val="0"/>
              </a:spcAft>
              <a:buClr>
                <a:schemeClr val="dk1"/>
              </a:buClr>
              <a:buSzPts val="1100"/>
              <a:buFont typeface="Arial"/>
              <a:buNone/>
            </a:pPr>
            <a:r>
              <a:rPr lang="en" b="1">
                <a:latin typeface="Old Standard TT"/>
                <a:ea typeface="Old Standard TT"/>
                <a:cs typeface="Old Standard TT"/>
                <a:sym typeface="Old Standard TT"/>
              </a:rPr>
              <a:t>God is behind our Love</a:t>
            </a:r>
            <a:endParaRPr b="1">
              <a:latin typeface="Old Standard TT"/>
              <a:ea typeface="Old Standard TT"/>
              <a:cs typeface="Old Standard TT"/>
              <a:sym typeface="Old Standard TT"/>
            </a:endParaRPr>
          </a:p>
          <a:p>
            <a:pPr marL="914400" lvl="0" indent="0" algn="l" rtl="0">
              <a:spcBef>
                <a:spcPts val="0"/>
              </a:spcBef>
              <a:spcAft>
                <a:spcPts val="0"/>
              </a:spcAft>
              <a:buClr>
                <a:schemeClr val="dk1"/>
              </a:buClr>
              <a:buSzPts val="1100"/>
              <a:buFont typeface="Arial"/>
              <a:buNone/>
            </a:pPr>
            <a:r>
              <a:rPr lang="en">
                <a:latin typeface="Old Standard TT"/>
                <a:ea typeface="Old Standard TT"/>
                <a:cs typeface="Old Standard TT"/>
                <a:sym typeface="Old Standard TT"/>
              </a:rPr>
              <a:t>God has entered our lives in a new way. We have found our</a:t>
            </a:r>
            <a:endParaRPr>
              <a:latin typeface="Old Standard TT"/>
              <a:ea typeface="Old Standard TT"/>
              <a:cs typeface="Old Standard TT"/>
              <a:sym typeface="Old Standard TT"/>
            </a:endParaRPr>
          </a:p>
          <a:p>
            <a:pPr marL="914400" lvl="0" indent="0" algn="l" rtl="0">
              <a:spcBef>
                <a:spcPts val="0"/>
              </a:spcBef>
              <a:spcAft>
                <a:spcPts val="0"/>
              </a:spcAft>
              <a:buClr>
                <a:schemeClr val="dk1"/>
              </a:buClr>
              <a:buSzPts val="1100"/>
              <a:buFont typeface="Arial"/>
              <a:buNone/>
            </a:pPr>
            <a:r>
              <a:rPr lang="en">
                <a:latin typeface="Old Standard TT"/>
                <a:ea typeface="Old Standard TT"/>
                <a:cs typeface="Old Standard TT"/>
                <a:sym typeface="Old Standard TT"/>
              </a:rPr>
              <a:t>partner and our future husband or wife. Through this our</a:t>
            </a:r>
            <a:endParaRPr>
              <a:latin typeface="Old Standard TT"/>
              <a:ea typeface="Old Standard TT"/>
              <a:cs typeface="Old Standard TT"/>
              <a:sym typeface="Old Standard TT"/>
            </a:endParaRPr>
          </a:p>
          <a:p>
            <a:pPr marL="914400" lvl="0" indent="0" algn="l" rtl="0">
              <a:spcBef>
                <a:spcPts val="0"/>
              </a:spcBef>
              <a:spcAft>
                <a:spcPts val="0"/>
              </a:spcAft>
              <a:buClr>
                <a:schemeClr val="dk1"/>
              </a:buClr>
              <a:buSzPts val="1100"/>
              <a:buFont typeface="Arial"/>
              <a:buNone/>
            </a:pPr>
            <a:r>
              <a:rPr lang="en">
                <a:latin typeface="Old Standard TT"/>
                <a:ea typeface="Old Standard TT"/>
                <a:cs typeface="Old Standard TT"/>
                <a:sym typeface="Old Standard TT"/>
              </a:rPr>
              <a:t>relationship to God has changed.</a:t>
            </a:r>
            <a:endParaRPr>
              <a:latin typeface="Old Standard TT"/>
              <a:ea typeface="Old Standard TT"/>
              <a:cs typeface="Old Standard TT"/>
              <a:sym typeface="Old Standard TT"/>
            </a:endParaRPr>
          </a:p>
          <a:p>
            <a:pPr marL="457200" lvl="0" indent="0" algn="l" rtl="0">
              <a:spcBef>
                <a:spcPts val="0"/>
              </a:spcBef>
              <a:spcAft>
                <a:spcPts val="0"/>
              </a:spcAft>
              <a:buClr>
                <a:schemeClr val="dk1"/>
              </a:buClr>
              <a:buSzPts val="1100"/>
              <a:buFont typeface="Arial"/>
              <a:buNone/>
            </a:pPr>
            <a:r>
              <a:rPr lang="en" b="1">
                <a:latin typeface="Old Standard TT"/>
                <a:ea typeface="Old Standard TT"/>
                <a:cs typeface="Old Standard TT"/>
                <a:sym typeface="Old Standard TT"/>
              </a:rPr>
              <a:t>God is the Third Person in our Covenant</a:t>
            </a:r>
            <a:endParaRPr b="1">
              <a:latin typeface="Old Standard TT"/>
              <a:ea typeface="Old Standard TT"/>
              <a:cs typeface="Old Standard TT"/>
              <a:sym typeface="Old Standard TT"/>
            </a:endParaRPr>
          </a:p>
          <a:p>
            <a:pPr marL="914400" lvl="0" indent="0" algn="l" rtl="0">
              <a:spcBef>
                <a:spcPts val="0"/>
              </a:spcBef>
              <a:spcAft>
                <a:spcPts val="0"/>
              </a:spcAft>
              <a:buClr>
                <a:schemeClr val="dk1"/>
              </a:buClr>
              <a:buSzPts val="1100"/>
              <a:buFont typeface="Arial"/>
              <a:buNone/>
            </a:pPr>
            <a:r>
              <a:rPr lang="en">
                <a:latin typeface="Old Standard TT"/>
                <a:ea typeface="Old Standard TT"/>
                <a:cs typeface="Old Standard TT"/>
                <a:sym typeface="Old Standard TT"/>
              </a:rPr>
              <a:t>God wants us to be together. This gives our love a Divine Light,</a:t>
            </a:r>
            <a:endParaRPr>
              <a:latin typeface="Old Standard TT"/>
              <a:ea typeface="Old Standard TT"/>
              <a:cs typeface="Old Standard TT"/>
              <a:sym typeface="Old Standard TT"/>
            </a:endParaRPr>
          </a:p>
          <a:p>
            <a:pPr marL="914400" lvl="0" indent="0" algn="l" rtl="0">
              <a:spcBef>
                <a:spcPts val="0"/>
              </a:spcBef>
              <a:spcAft>
                <a:spcPts val="0"/>
              </a:spcAft>
              <a:buClr>
                <a:schemeClr val="dk1"/>
              </a:buClr>
              <a:buSzPts val="1100"/>
              <a:buFont typeface="Arial"/>
              <a:buNone/>
            </a:pPr>
            <a:r>
              <a:rPr lang="en">
                <a:latin typeface="Old Standard TT"/>
                <a:ea typeface="Old Standard TT"/>
                <a:cs typeface="Old Standard TT"/>
                <a:sym typeface="Old Standard TT"/>
              </a:rPr>
              <a:t>a Divine Strength, a Divine Nearness, God is the Third Person,</a:t>
            </a:r>
            <a:endParaRPr>
              <a:latin typeface="Old Standard TT"/>
              <a:ea typeface="Old Standard TT"/>
              <a:cs typeface="Old Standard TT"/>
              <a:sym typeface="Old Standard TT"/>
            </a:endParaRPr>
          </a:p>
          <a:p>
            <a:pPr marL="914400" lvl="0" indent="0" algn="l" rtl="0">
              <a:spcBef>
                <a:spcPts val="0"/>
              </a:spcBef>
              <a:spcAft>
                <a:spcPts val="0"/>
              </a:spcAft>
              <a:buClr>
                <a:schemeClr val="dk1"/>
              </a:buClr>
              <a:buSzPts val="1100"/>
              <a:buFont typeface="Arial"/>
              <a:buNone/>
            </a:pPr>
            <a:r>
              <a:rPr lang="en">
                <a:latin typeface="Old Standard TT"/>
                <a:ea typeface="Old Standard TT"/>
                <a:cs typeface="Old Standard TT"/>
                <a:sym typeface="Old Standard TT"/>
              </a:rPr>
              <a:t>the Third Partner in our Marriage</a:t>
            </a:r>
            <a:endParaRPr>
              <a:latin typeface="Old Standard TT"/>
              <a:ea typeface="Old Standard TT"/>
              <a:cs typeface="Old Standard TT"/>
              <a:sym typeface="Old Standard TT"/>
            </a:endParaRPr>
          </a:p>
          <a:p>
            <a:pPr marL="457200" lvl="0" indent="0" algn="l" rtl="0">
              <a:spcBef>
                <a:spcPts val="0"/>
              </a:spcBef>
              <a:spcAft>
                <a:spcPts val="0"/>
              </a:spcAft>
              <a:buClr>
                <a:schemeClr val="dk1"/>
              </a:buClr>
              <a:buSzPts val="1100"/>
              <a:buFont typeface="Arial"/>
              <a:buNone/>
            </a:pPr>
            <a:r>
              <a:rPr lang="en" b="1">
                <a:latin typeface="Old Standard TT"/>
                <a:ea typeface="Old Standard TT"/>
                <a:cs typeface="Old Standard TT"/>
                <a:sym typeface="Old Standard TT"/>
              </a:rPr>
              <a:t>Our Marriage Sacrament</a:t>
            </a:r>
            <a:endParaRPr b="1">
              <a:latin typeface="Old Standard TT"/>
              <a:ea typeface="Old Standard TT"/>
              <a:cs typeface="Old Standard TT"/>
              <a:sym typeface="Old Standard TT"/>
            </a:endParaRPr>
          </a:p>
          <a:p>
            <a:pPr marL="914400" lvl="0" indent="0" algn="l" rtl="0">
              <a:spcBef>
                <a:spcPts val="0"/>
              </a:spcBef>
              <a:spcAft>
                <a:spcPts val="0"/>
              </a:spcAft>
              <a:buClr>
                <a:schemeClr val="dk1"/>
              </a:buClr>
              <a:buSzPts val="1100"/>
              <a:buFont typeface="Arial"/>
              <a:buNone/>
            </a:pPr>
            <a:r>
              <a:rPr lang="en">
                <a:latin typeface="Old Standard TT"/>
                <a:ea typeface="Old Standard TT"/>
                <a:cs typeface="Old Standard TT"/>
                <a:sym typeface="Old Standard TT"/>
              </a:rPr>
              <a:t>God created us for love. We have an endless source of love</a:t>
            </a:r>
            <a:endParaRPr>
              <a:latin typeface="Old Standard TT"/>
              <a:ea typeface="Old Standard TT"/>
              <a:cs typeface="Old Standard TT"/>
              <a:sym typeface="Old Standard TT"/>
            </a:endParaRPr>
          </a:p>
          <a:p>
            <a:pPr marL="914400" lvl="0" indent="0" algn="l" rtl="0">
              <a:spcBef>
                <a:spcPts val="0"/>
              </a:spcBef>
              <a:spcAft>
                <a:spcPts val="0"/>
              </a:spcAft>
              <a:buClr>
                <a:schemeClr val="dk1"/>
              </a:buClr>
              <a:buSzPts val="1100"/>
              <a:buFont typeface="Arial"/>
              <a:buNone/>
            </a:pPr>
            <a:r>
              <a:rPr lang="en">
                <a:latin typeface="Old Standard TT"/>
                <a:ea typeface="Old Standard TT"/>
                <a:cs typeface="Old Standard TT"/>
                <a:sym typeface="Old Standard TT"/>
              </a:rPr>
              <a:t>within us. Knowing that God’s love carries and strengthens us</a:t>
            </a:r>
            <a:endParaRPr>
              <a:latin typeface="Old Standard TT"/>
              <a:ea typeface="Old Standard TT"/>
              <a:cs typeface="Old Standard TT"/>
              <a:sym typeface="Old Standard TT"/>
            </a:endParaRPr>
          </a:p>
          <a:p>
            <a:pPr marL="914400" lvl="0" indent="0" algn="l" rtl="0">
              <a:spcBef>
                <a:spcPts val="0"/>
              </a:spcBef>
              <a:spcAft>
                <a:spcPts val="0"/>
              </a:spcAft>
              <a:buClr>
                <a:schemeClr val="dk1"/>
              </a:buClr>
              <a:buSzPts val="1100"/>
              <a:buFont typeface="Arial"/>
              <a:buNone/>
            </a:pPr>
            <a:r>
              <a:rPr lang="en">
                <a:latin typeface="Old Standard TT"/>
                <a:ea typeface="Old Standard TT"/>
                <a:cs typeface="Old Standard TT"/>
                <a:sym typeface="Old Standard TT"/>
              </a:rPr>
              <a:t>is the meaning and aim of the Sacrament of Marriage.</a:t>
            </a:r>
            <a:endParaRPr>
              <a:latin typeface="Old Standard TT"/>
              <a:ea typeface="Old Standard TT"/>
              <a:cs typeface="Old Standard TT"/>
              <a:sym typeface="Old Standard TT"/>
            </a:endParaRPr>
          </a:p>
          <a:p>
            <a:pPr marL="914400" lvl="0" indent="0" algn="l" rtl="0">
              <a:spcBef>
                <a:spcPts val="0"/>
              </a:spcBef>
              <a:spcAft>
                <a:spcPts val="0"/>
              </a:spcAft>
              <a:buNone/>
            </a:pPr>
            <a:endParaRPr>
              <a:latin typeface="Old Standard TT"/>
              <a:ea typeface="Old Standard TT"/>
              <a:cs typeface="Old Standard TT"/>
              <a:sym typeface="Old Standard TT"/>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205"/>
        <p:cNvGrpSpPr/>
        <p:nvPr/>
      </p:nvGrpSpPr>
      <p:grpSpPr>
        <a:xfrm>
          <a:off x="0" y="0"/>
          <a:ext cx="0" cy="0"/>
          <a:chOff x="0" y="0"/>
          <a:chExt cx="0" cy="0"/>
        </a:xfrm>
      </p:grpSpPr>
      <p:sp>
        <p:nvSpPr>
          <p:cNvPr id="206" name="Google Shape;206;p41"/>
          <p:cNvSpPr txBox="1"/>
          <p:nvPr/>
        </p:nvSpPr>
        <p:spPr>
          <a:xfrm>
            <a:off x="359175" y="287350"/>
            <a:ext cx="8476800" cy="2154900"/>
          </a:xfrm>
          <a:prstGeom prst="rect">
            <a:avLst/>
          </a:prstGeom>
          <a:noFill/>
          <a:ln>
            <a:noFill/>
          </a:ln>
        </p:spPr>
        <p:txBody>
          <a:bodyPr spcFirstLastPara="1" wrap="square" lIns="91425" tIns="91425" rIns="91425" bIns="91425" anchor="t" anchorCtr="0">
            <a:spAutoFit/>
          </a:bodyPr>
          <a:lstStyle/>
          <a:p>
            <a:pPr marL="457200" lvl="0" indent="0" algn="l" rtl="0">
              <a:spcBef>
                <a:spcPts val="0"/>
              </a:spcBef>
              <a:spcAft>
                <a:spcPts val="0"/>
              </a:spcAft>
              <a:buNone/>
            </a:pPr>
            <a:endParaRPr sz="17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7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800">
              <a:solidFill>
                <a:srgbClr val="FFFFFF"/>
              </a:solidFill>
              <a:latin typeface="Old Standard TT"/>
              <a:ea typeface="Old Standard TT"/>
              <a:cs typeface="Old Standard TT"/>
              <a:sym typeface="Old Standard TT"/>
            </a:endParaRPr>
          </a:p>
        </p:txBody>
      </p:sp>
      <p:sp>
        <p:nvSpPr>
          <p:cNvPr id="207" name="Google Shape;207;p41"/>
          <p:cNvSpPr txBox="1"/>
          <p:nvPr/>
        </p:nvSpPr>
        <p:spPr>
          <a:xfrm>
            <a:off x="818925" y="287350"/>
            <a:ext cx="7356300" cy="4787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2200" b="1">
                <a:latin typeface="Old Standard TT"/>
                <a:ea typeface="Old Standard TT"/>
                <a:cs typeface="Old Standard TT"/>
                <a:sym typeface="Old Standard TT"/>
              </a:rPr>
              <a:t>The Door of our House - Sacrament of Marriage</a:t>
            </a:r>
            <a:endParaRPr sz="2200" b="1">
              <a:latin typeface="Old Standard TT"/>
              <a:ea typeface="Old Standard TT"/>
              <a:cs typeface="Old Standard TT"/>
              <a:sym typeface="Old Standard TT"/>
            </a:endParaRPr>
          </a:p>
          <a:p>
            <a:pPr marL="0" lvl="0" indent="0" algn="l" rtl="0">
              <a:spcBef>
                <a:spcPts val="0"/>
              </a:spcBef>
              <a:spcAft>
                <a:spcPts val="0"/>
              </a:spcAft>
              <a:buNone/>
            </a:pPr>
            <a:endParaRPr>
              <a:latin typeface="Old Standard TT"/>
              <a:ea typeface="Old Standard TT"/>
              <a:cs typeface="Old Standard TT"/>
              <a:sym typeface="Old Standard TT"/>
            </a:endParaRPr>
          </a:p>
          <a:p>
            <a:pPr marL="914400" lvl="0" indent="0" algn="l" rtl="0">
              <a:spcBef>
                <a:spcPts val="0"/>
              </a:spcBef>
              <a:spcAft>
                <a:spcPts val="0"/>
              </a:spcAft>
              <a:buNone/>
            </a:pPr>
            <a:r>
              <a:rPr lang="en" sz="1900" b="1">
                <a:latin typeface="Old Standard TT"/>
                <a:ea typeface="Old Standard TT"/>
                <a:cs typeface="Old Standard TT"/>
                <a:sym typeface="Old Standard TT"/>
              </a:rPr>
              <a:t>Planning your Wedding</a:t>
            </a:r>
            <a:endParaRPr sz="1900" b="1">
              <a:latin typeface="Old Standard TT"/>
              <a:ea typeface="Old Standard TT"/>
              <a:cs typeface="Old Standard TT"/>
              <a:sym typeface="Old Standard TT"/>
            </a:endParaRPr>
          </a:p>
          <a:p>
            <a:pPr marL="1371600" lvl="0" indent="0" algn="l" rtl="0">
              <a:spcBef>
                <a:spcPts val="0"/>
              </a:spcBef>
              <a:spcAft>
                <a:spcPts val="0"/>
              </a:spcAft>
              <a:buNone/>
            </a:pPr>
            <a:r>
              <a:rPr lang="en" sz="1800">
                <a:latin typeface="Old Standard TT"/>
                <a:ea typeface="Old Standard TT"/>
                <a:cs typeface="Old Standard TT"/>
                <a:sym typeface="Old Standard TT"/>
              </a:rPr>
              <a:t>Some things are planned in the long term. Many things are</a:t>
            </a:r>
            <a:endParaRPr sz="1800">
              <a:latin typeface="Old Standard TT"/>
              <a:ea typeface="Old Standard TT"/>
              <a:cs typeface="Old Standard TT"/>
              <a:sym typeface="Old Standard TT"/>
            </a:endParaRPr>
          </a:p>
          <a:p>
            <a:pPr marL="1371600" lvl="0" indent="0" algn="l" rtl="0">
              <a:spcBef>
                <a:spcPts val="0"/>
              </a:spcBef>
              <a:spcAft>
                <a:spcPts val="0"/>
              </a:spcAft>
              <a:buNone/>
            </a:pPr>
            <a:r>
              <a:rPr lang="en" sz="1800">
                <a:latin typeface="Old Standard TT"/>
                <a:ea typeface="Old Standard TT"/>
                <a:cs typeface="Old Standard TT"/>
                <a:sym typeface="Old Standard TT"/>
              </a:rPr>
              <a:t>actual on the days running up to your wedding</a:t>
            </a:r>
            <a:endParaRPr sz="1800">
              <a:latin typeface="Old Standard TT"/>
              <a:ea typeface="Old Standard TT"/>
              <a:cs typeface="Old Standard TT"/>
              <a:sym typeface="Old Standard TT"/>
            </a:endParaRPr>
          </a:p>
          <a:p>
            <a:pPr marL="1371600" lvl="0" indent="0" algn="l" rtl="0">
              <a:spcBef>
                <a:spcPts val="0"/>
              </a:spcBef>
              <a:spcAft>
                <a:spcPts val="0"/>
              </a:spcAft>
              <a:buNone/>
            </a:pPr>
            <a:endParaRPr sz="1900" b="1">
              <a:latin typeface="Old Standard TT"/>
              <a:ea typeface="Old Standard TT"/>
              <a:cs typeface="Old Standard TT"/>
              <a:sym typeface="Old Standard TT"/>
            </a:endParaRPr>
          </a:p>
          <a:p>
            <a:pPr marL="457200" lvl="0" indent="457200" algn="l" rtl="0">
              <a:spcBef>
                <a:spcPts val="0"/>
              </a:spcBef>
              <a:spcAft>
                <a:spcPts val="0"/>
              </a:spcAft>
              <a:buNone/>
            </a:pPr>
            <a:r>
              <a:rPr lang="en" sz="1900" b="1">
                <a:latin typeface="Old Standard TT"/>
                <a:ea typeface="Old Standard TT"/>
                <a:cs typeface="Old Standard TT"/>
                <a:sym typeface="Old Standard TT"/>
              </a:rPr>
              <a:t>Some important things to think about:</a:t>
            </a:r>
            <a:endParaRPr sz="1900" b="1">
              <a:latin typeface="Old Standard TT"/>
              <a:ea typeface="Old Standard TT"/>
              <a:cs typeface="Old Standard TT"/>
              <a:sym typeface="Old Standard TT"/>
            </a:endParaRPr>
          </a:p>
          <a:p>
            <a:pPr marL="914400" lvl="0" indent="0" algn="l" rtl="0">
              <a:spcBef>
                <a:spcPts val="0"/>
              </a:spcBef>
              <a:spcAft>
                <a:spcPts val="0"/>
              </a:spcAft>
              <a:buNone/>
            </a:pPr>
            <a:endParaRPr sz="1800" b="1">
              <a:latin typeface="Old Standard TT"/>
              <a:ea typeface="Old Standard TT"/>
              <a:cs typeface="Old Standard TT"/>
              <a:sym typeface="Old Standard TT"/>
            </a:endParaRPr>
          </a:p>
          <a:p>
            <a:pPr marL="914400" lvl="0" indent="0" algn="l" rtl="0">
              <a:spcBef>
                <a:spcPts val="0"/>
              </a:spcBef>
              <a:spcAft>
                <a:spcPts val="0"/>
              </a:spcAft>
              <a:buNone/>
            </a:pPr>
            <a:r>
              <a:rPr lang="en" sz="1800" b="1">
                <a:latin typeface="Old Standard TT"/>
                <a:ea typeface="Old Standard TT"/>
                <a:cs typeface="Old Standard TT"/>
                <a:sym typeface="Old Standard TT"/>
              </a:rPr>
              <a:t>What kind of Service?</a:t>
            </a:r>
            <a:endParaRPr sz="1800" b="1">
              <a:latin typeface="Old Standard TT"/>
              <a:ea typeface="Old Standard TT"/>
              <a:cs typeface="Old Standard TT"/>
              <a:sym typeface="Old Standard TT"/>
            </a:endParaRPr>
          </a:p>
          <a:p>
            <a:pPr marL="1371600" lvl="0" indent="0" algn="l" rtl="0">
              <a:spcBef>
                <a:spcPts val="0"/>
              </a:spcBef>
              <a:spcAft>
                <a:spcPts val="0"/>
              </a:spcAft>
              <a:buNone/>
            </a:pPr>
            <a:r>
              <a:rPr lang="en" sz="1700">
                <a:latin typeface="Old Standard TT"/>
                <a:ea typeface="Old Standard TT"/>
                <a:cs typeface="Old Standard TT"/>
                <a:sym typeface="Old Standard TT"/>
              </a:rPr>
              <a:t>There are two kinds of service in the Catholic Church. </a:t>
            </a:r>
            <a:endParaRPr sz="1700">
              <a:latin typeface="Old Standard TT"/>
              <a:ea typeface="Old Standard TT"/>
              <a:cs typeface="Old Standard TT"/>
              <a:sym typeface="Old Standard TT"/>
            </a:endParaRPr>
          </a:p>
          <a:p>
            <a:pPr marL="1371600" lvl="0" indent="0" algn="l" rtl="0">
              <a:spcBef>
                <a:spcPts val="0"/>
              </a:spcBef>
              <a:spcAft>
                <a:spcPts val="0"/>
              </a:spcAft>
              <a:buNone/>
            </a:pPr>
            <a:r>
              <a:rPr lang="en" sz="1700">
                <a:latin typeface="Old Standard TT"/>
                <a:ea typeface="Old Standard TT"/>
                <a:cs typeface="Old Standard TT"/>
                <a:sym typeface="Old Standard TT"/>
              </a:rPr>
              <a:t>One is a ‘Wedding service with Nuptial Mass’. </a:t>
            </a:r>
            <a:endParaRPr sz="1700">
              <a:latin typeface="Old Standard TT"/>
              <a:ea typeface="Old Standard TT"/>
              <a:cs typeface="Old Standard TT"/>
              <a:sym typeface="Old Standard TT"/>
            </a:endParaRPr>
          </a:p>
          <a:p>
            <a:pPr marL="1371600" lvl="0" indent="0" algn="l" rtl="0">
              <a:spcBef>
                <a:spcPts val="0"/>
              </a:spcBef>
              <a:spcAft>
                <a:spcPts val="0"/>
              </a:spcAft>
              <a:buNone/>
            </a:pPr>
            <a:r>
              <a:rPr lang="en" sz="1700">
                <a:latin typeface="Old Standard TT"/>
                <a:ea typeface="Old Standard TT"/>
                <a:cs typeface="Old Standard TT"/>
                <a:sym typeface="Old Standard TT"/>
              </a:rPr>
              <a:t>The other is a ‘Wedding Service without Mass’</a:t>
            </a:r>
            <a:endParaRPr sz="1700">
              <a:latin typeface="Old Standard TT"/>
              <a:ea typeface="Old Standard TT"/>
              <a:cs typeface="Old Standard TT"/>
              <a:sym typeface="Old Standard TT"/>
            </a:endParaRPr>
          </a:p>
          <a:p>
            <a:pPr marL="914400" lvl="0" indent="0" algn="l" rtl="0">
              <a:spcBef>
                <a:spcPts val="0"/>
              </a:spcBef>
              <a:spcAft>
                <a:spcPts val="0"/>
              </a:spcAft>
              <a:buNone/>
            </a:pPr>
            <a:endParaRPr sz="1700">
              <a:latin typeface="Old Standard TT"/>
              <a:ea typeface="Old Standard TT"/>
              <a:cs typeface="Old Standard TT"/>
              <a:sym typeface="Old Standard TT"/>
            </a:endParaRPr>
          </a:p>
          <a:p>
            <a:pPr marL="914400" lvl="0" indent="0" algn="l" rtl="0">
              <a:spcBef>
                <a:spcPts val="0"/>
              </a:spcBef>
              <a:spcAft>
                <a:spcPts val="0"/>
              </a:spcAft>
              <a:buNone/>
            </a:pPr>
            <a:r>
              <a:rPr lang="en" sz="1800" b="1">
                <a:latin typeface="Old Standard TT"/>
                <a:ea typeface="Old Standard TT"/>
                <a:cs typeface="Old Standard TT"/>
                <a:sym typeface="Old Standard TT"/>
              </a:rPr>
              <a:t>Sacrament of Reconciliation</a:t>
            </a:r>
            <a:endParaRPr sz="1800" b="1">
              <a:latin typeface="Old Standard TT"/>
              <a:ea typeface="Old Standard TT"/>
              <a:cs typeface="Old Standard TT"/>
              <a:sym typeface="Old Standard TT"/>
            </a:endParaRPr>
          </a:p>
          <a:p>
            <a:pPr marL="1371600" lvl="0" indent="0" algn="l" rtl="0">
              <a:spcBef>
                <a:spcPts val="0"/>
              </a:spcBef>
              <a:spcAft>
                <a:spcPts val="0"/>
              </a:spcAft>
              <a:buNone/>
            </a:pPr>
            <a:r>
              <a:rPr lang="en" sz="1700">
                <a:latin typeface="Old Standard TT"/>
                <a:ea typeface="Old Standard TT"/>
                <a:cs typeface="Old Standard TT"/>
                <a:sym typeface="Old Standard TT"/>
              </a:rPr>
              <a:t>A beautiful way to prepare for your Wedding Day is to go to confession.</a:t>
            </a:r>
            <a:endParaRPr sz="1700">
              <a:latin typeface="Old Standard TT"/>
              <a:ea typeface="Old Standard TT"/>
              <a:cs typeface="Old Standard TT"/>
              <a:sym typeface="Old Standard TT"/>
            </a:endParaRPr>
          </a:p>
          <a:p>
            <a:pPr marL="914400" lvl="0" indent="0" algn="l" rtl="0">
              <a:spcBef>
                <a:spcPts val="0"/>
              </a:spcBef>
              <a:spcAft>
                <a:spcPts val="0"/>
              </a:spcAft>
              <a:buNone/>
            </a:pPr>
            <a:endParaRPr>
              <a:latin typeface="Old Standard TT"/>
              <a:ea typeface="Old Standard TT"/>
              <a:cs typeface="Old Standard TT"/>
              <a:sym typeface="Old Standard T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Shape 69"/>
        <p:cNvGrpSpPr/>
        <p:nvPr/>
      </p:nvGrpSpPr>
      <p:grpSpPr>
        <a:xfrm>
          <a:off x="0" y="0"/>
          <a:ext cx="0" cy="0"/>
          <a:chOff x="0" y="0"/>
          <a:chExt cx="0" cy="0"/>
        </a:xfrm>
      </p:grpSpPr>
      <p:sp>
        <p:nvSpPr>
          <p:cNvPr id="70" name="Google Shape;70;p15"/>
          <p:cNvSpPr txBox="1"/>
          <p:nvPr/>
        </p:nvSpPr>
        <p:spPr>
          <a:xfrm>
            <a:off x="599850" y="235475"/>
            <a:ext cx="7944300" cy="4817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 sz="1900">
                <a:solidFill>
                  <a:srgbClr val="FFFFFF"/>
                </a:solidFill>
                <a:latin typeface="Old Standard TT"/>
                <a:ea typeface="Old Standard TT"/>
                <a:cs typeface="Old Standard TT"/>
                <a:sym typeface="Old Standard TT"/>
              </a:rPr>
              <a:t>Welcome to...</a:t>
            </a:r>
            <a:endParaRPr sz="19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r>
              <a:rPr lang="en" sz="2100" b="1">
                <a:solidFill>
                  <a:srgbClr val="FFFFFF"/>
                </a:solidFill>
                <a:latin typeface="Old Standard TT"/>
                <a:ea typeface="Old Standard TT"/>
                <a:cs typeface="Old Standard TT"/>
                <a:sym typeface="Old Standard TT"/>
              </a:rPr>
              <a:t>Love for a Lifetime…</a:t>
            </a:r>
            <a:endParaRPr sz="2100" b="1">
              <a:solidFill>
                <a:srgbClr val="FFFFFF"/>
              </a:solidFill>
              <a:latin typeface="Old Standard TT"/>
              <a:ea typeface="Old Standard TT"/>
              <a:cs typeface="Old Standard TT"/>
              <a:sym typeface="Old Standard TT"/>
            </a:endParaRPr>
          </a:p>
          <a:p>
            <a:pPr marL="0" lvl="0" indent="0" algn="l" rtl="0">
              <a:spcBef>
                <a:spcPts val="0"/>
              </a:spcBef>
              <a:spcAft>
                <a:spcPts val="0"/>
              </a:spcAft>
              <a:buClr>
                <a:schemeClr val="dk1"/>
              </a:buClr>
              <a:buSzPts val="1100"/>
              <a:buFont typeface="Arial"/>
              <a:buNone/>
            </a:pPr>
            <a:endParaRPr sz="1900">
              <a:solidFill>
                <a:srgbClr val="FFFFFF"/>
              </a:solidFill>
              <a:latin typeface="Old Standard TT"/>
              <a:ea typeface="Old Standard TT"/>
              <a:cs typeface="Old Standard TT"/>
              <a:sym typeface="Old Standard TT"/>
            </a:endParaRPr>
          </a:p>
          <a:p>
            <a:pPr marL="457200" lvl="0" indent="0" algn="l" rtl="0">
              <a:spcBef>
                <a:spcPts val="0"/>
              </a:spcBef>
              <a:spcAft>
                <a:spcPts val="0"/>
              </a:spcAft>
              <a:buClr>
                <a:schemeClr val="dk1"/>
              </a:buClr>
              <a:buSzPts val="1100"/>
              <a:buFont typeface="Arial"/>
              <a:buNone/>
            </a:pPr>
            <a:r>
              <a:rPr lang="en" sz="1900">
                <a:solidFill>
                  <a:srgbClr val="FFFFFF"/>
                </a:solidFill>
                <a:latin typeface="Old Standard TT"/>
                <a:ea typeface="Old Standard TT"/>
                <a:cs typeface="Old Standard TT"/>
                <a:sym typeface="Old Standard TT"/>
              </a:rPr>
              <a:t>In the Gospel of Luke Jesus compares the wise disciple to</a:t>
            </a:r>
            <a:endParaRPr sz="1900">
              <a:solidFill>
                <a:srgbClr val="FFFFFF"/>
              </a:solidFill>
              <a:latin typeface="Old Standard TT"/>
              <a:ea typeface="Old Standard TT"/>
              <a:cs typeface="Old Standard TT"/>
              <a:sym typeface="Old Standard TT"/>
            </a:endParaRPr>
          </a:p>
          <a:p>
            <a:pPr marL="0" lvl="0" indent="457200" algn="l" rtl="0">
              <a:spcBef>
                <a:spcPts val="0"/>
              </a:spcBef>
              <a:spcAft>
                <a:spcPts val="0"/>
              </a:spcAft>
              <a:buClr>
                <a:schemeClr val="dk1"/>
              </a:buClr>
              <a:buSzPts val="1100"/>
              <a:buFont typeface="Arial"/>
              <a:buNone/>
            </a:pPr>
            <a:r>
              <a:rPr lang="en" sz="1900">
                <a:solidFill>
                  <a:srgbClr val="FFFFFF"/>
                </a:solidFill>
                <a:latin typeface="Old Standard TT"/>
                <a:ea typeface="Old Standard TT"/>
                <a:cs typeface="Old Standard TT"/>
                <a:sym typeface="Old Standard TT"/>
              </a:rPr>
              <a:t>the builder of a house “who dug deeply and laid the</a:t>
            </a:r>
            <a:endParaRPr sz="1900">
              <a:solidFill>
                <a:srgbClr val="FFFFFF"/>
              </a:solidFill>
              <a:latin typeface="Old Standard TT"/>
              <a:ea typeface="Old Standard TT"/>
              <a:cs typeface="Old Standard TT"/>
              <a:sym typeface="Old Standard TT"/>
            </a:endParaRPr>
          </a:p>
          <a:p>
            <a:pPr marL="0" lvl="0" indent="457200" algn="l" rtl="0">
              <a:spcBef>
                <a:spcPts val="0"/>
              </a:spcBef>
              <a:spcAft>
                <a:spcPts val="0"/>
              </a:spcAft>
              <a:buClr>
                <a:schemeClr val="dk1"/>
              </a:buClr>
              <a:buSzPts val="1100"/>
              <a:buFont typeface="Arial"/>
              <a:buNone/>
            </a:pPr>
            <a:r>
              <a:rPr lang="en" sz="1900">
                <a:solidFill>
                  <a:srgbClr val="FFFFFF"/>
                </a:solidFill>
                <a:latin typeface="Old Standard TT"/>
                <a:ea typeface="Old Standard TT"/>
                <a:cs typeface="Old Standard TT"/>
                <a:sym typeface="Old Standard TT"/>
              </a:rPr>
              <a:t>foundation on rock”.The task of marriage is the same. We</a:t>
            </a:r>
            <a:endParaRPr sz="1900">
              <a:solidFill>
                <a:srgbClr val="FFFFFF"/>
              </a:solidFill>
              <a:latin typeface="Old Standard TT"/>
              <a:ea typeface="Old Standard TT"/>
              <a:cs typeface="Old Standard TT"/>
              <a:sym typeface="Old Standard TT"/>
            </a:endParaRPr>
          </a:p>
          <a:p>
            <a:pPr marL="0" lvl="0" indent="457200" algn="l" rtl="0">
              <a:spcBef>
                <a:spcPts val="0"/>
              </a:spcBef>
              <a:spcAft>
                <a:spcPts val="0"/>
              </a:spcAft>
              <a:buClr>
                <a:schemeClr val="dk1"/>
              </a:buClr>
              <a:buSzPts val="1100"/>
              <a:buFont typeface="Arial"/>
              <a:buNone/>
            </a:pPr>
            <a:r>
              <a:rPr lang="en" sz="1900">
                <a:solidFill>
                  <a:srgbClr val="FFFFFF"/>
                </a:solidFill>
                <a:latin typeface="Old Standard TT"/>
                <a:ea typeface="Old Standard TT"/>
                <a:cs typeface="Old Standard TT"/>
                <a:sym typeface="Old Standard TT"/>
              </a:rPr>
              <a:t>want to support each other in building our marriage on a</a:t>
            </a:r>
            <a:endParaRPr sz="1900">
              <a:solidFill>
                <a:srgbClr val="FFFFFF"/>
              </a:solidFill>
              <a:latin typeface="Old Standard TT"/>
              <a:ea typeface="Old Standard TT"/>
              <a:cs typeface="Old Standard TT"/>
              <a:sym typeface="Old Standard TT"/>
            </a:endParaRPr>
          </a:p>
          <a:p>
            <a:pPr marL="457200" lvl="0" indent="0" algn="l" rtl="0">
              <a:spcBef>
                <a:spcPts val="0"/>
              </a:spcBef>
              <a:spcAft>
                <a:spcPts val="0"/>
              </a:spcAft>
              <a:buClr>
                <a:schemeClr val="dk1"/>
              </a:buClr>
              <a:buSzPts val="1100"/>
              <a:buFont typeface="Arial"/>
              <a:buNone/>
            </a:pPr>
            <a:r>
              <a:rPr lang="en" sz="1900">
                <a:solidFill>
                  <a:srgbClr val="FFFFFF"/>
                </a:solidFill>
                <a:latin typeface="Old Standard TT"/>
                <a:ea typeface="Old Standard TT"/>
                <a:cs typeface="Old Standard TT"/>
                <a:sym typeface="Old Standard TT"/>
              </a:rPr>
              <a:t>firm foundation.</a:t>
            </a:r>
            <a:endParaRPr sz="19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457200" lvl="0" indent="0" algn="l" rtl="0">
              <a:spcBef>
                <a:spcPts val="0"/>
              </a:spcBef>
              <a:spcAft>
                <a:spcPts val="0"/>
              </a:spcAft>
              <a:buClr>
                <a:schemeClr val="dk1"/>
              </a:buClr>
              <a:buSzPts val="1100"/>
              <a:buFont typeface="Arial"/>
              <a:buNone/>
            </a:pPr>
            <a:r>
              <a:rPr lang="en" sz="1900">
                <a:solidFill>
                  <a:srgbClr val="FFFFFF"/>
                </a:solidFill>
                <a:latin typeface="Old Standard TT"/>
                <a:ea typeface="Old Standard TT"/>
                <a:cs typeface="Old Standard TT"/>
                <a:sym typeface="Old Standard TT"/>
              </a:rPr>
              <a:t>Getting married today is something like building a house in</a:t>
            </a:r>
            <a:endParaRPr sz="1900">
              <a:solidFill>
                <a:srgbClr val="FFFFFF"/>
              </a:solidFill>
              <a:latin typeface="Old Standard TT"/>
              <a:ea typeface="Old Standard TT"/>
              <a:cs typeface="Old Standard TT"/>
              <a:sym typeface="Old Standard TT"/>
            </a:endParaRPr>
          </a:p>
          <a:p>
            <a:pPr marL="457200" lvl="0" indent="0" algn="l" rtl="0">
              <a:spcBef>
                <a:spcPts val="0"/>
              </a:spcBef>
              <a:spcAft>
                <a:spcPts val="0"/>
              </a:spcAft>
              <a:buClr>
                <a:schemeClr val="dk1"/>
              </a:buClr>
              <a:buSzPts val="1100"/>
              <a:buFont typeface="Arial"/>
              <a:buNone/>
            </a:pPr>
            <a:r>
              <a:rPr lang="en" sz="1900">
                <a:solidFill>
                  <a:srgbClr val="FFFFFF"/>
                </a:solidFill>
                <a:latin typeface="Old Standard TT"/>
                <a:ea typeface="Old Standard TT"/>
                <a:cs typeface="Old Standard TT"/>
                <a:sym typeface="Old Standard TT"/>
              </a:rPr>
              <a:t>a quake-prone area. We know that there are forces out</a:t>
            </a:r>
            <a:endParaRPr sz="1900">
              <a:solidFill>
                <a:srgbClr val="FFFFFF"/>
              </a:solidFill>
              <a:latin typeface="Old Standard TT"/>
              <a:ea typeface="Old Standard TT"/>
              <a:cs typeface="Old Standard TT"/>
              <a:sym typeface="Old Standard TT"/>
            </a:endParaRPr>
          </a:p>
          <a:p>
            <a:pPr marL="457200" lvl="0" indent="0" algn="l" rtl="0">
              <a:spcBef>
                <a:spcPts val="0"/>
              </a:spcBef>
              <a:spcAft>
                <a:spcPts val="0"/>
              </a:spcAft>
              <a:buClr>
                <a:schemeClr val="dk1"/>
              </a:buClr>
              <a:buSzPts val="1100"/>
              <a:buFont typeface="Arial"/>
              <a:buNone/>
            </a:pPr>
            <a:r>
              <a:rPr lang="en" sz="1900">
                <a:solidFill>
                  <a:srgbClr val="FFFFFF"/>
                </a:solidFill>
                <a:latin typeface="Old Standard TT"/>
                <a:ea typeface="Old Standard TT"/>
                <a:cs typeface="Old Standard TT"/>
                <a:sym typeface="Old Standard TT"/>
              </a:rPr>
              <a:t>there that can pull apart the foundation of any marriage. We</a:t>
            </a:r>
            <a:endParaRPr sz="1900">
              <a:solidFill>
                <a:srgbClr val="FFFFFF"/>
              </a:solidFill>
              <a:latin typeface="Old Standard TT"/>
              <a:ea typeface="Old Standard TT"/>
              <a:cs typeface="Old Standard TT"/>
              <a:sym typeface="Old Standard TT"/>
            </a:endParaRPr>
          </a:p>
          <a:p>
            <a:pPr marL="457200" lvl="0" indent="0" algn="l" rtl="0">
              <a:spcBef>
                <a:spcPts val="0"/>
              </a:spcBef>
              <a:spcAft>
                <a:spcPts val="0"/>
              </a:spcAft>
              <a:buClr>
                <a:schemeClr val="dk1"/>
              </a:buClr>
              <a:buSzPts val="1100"/>
              <a:buFont typeface="Arial"/>
              <a:buNone/>
            </a:pPr>
            <a:r>
              <a:rPr lang="en" sz="1900">
                <a:solidFill>
                  <a:srgbClr val="FFFFFF"/>
                </a:solidFill>
                <a:latin typeface="Old Standard TT"/>
                <a:ea typeface="Old Standard TT"/>
                <a:cs typeface="Old Standard TT"/>
                <a:sym typeface="Old Standard TT"/>
              </a:rPr>
              <a:t>need to know for ourselves, what “materials” we are going</a:t>
            </a:r>
            <a:endParaRPr sz="1900">
              <a:solidFill>
                <a:srgbClr val="FFFFFF"/>
              </a:solidFill>
              <a:latin typeface="Old Standard TT"/>
              <a:ea typeface="Old Standard TT"/>
              <a:cs typeface="Old Standard TT"/>
              <a:sym typeface="Old Standard TT"/>
            </a:endParaRPr>
          </a:p>
          <a:p>
            <a:pPr marL="457200" lvl="0" indent="0" algn="l" rtl="0">
              <a:spcBef>
                <a:spcPts val="0"/>
              </a:spcBef>
              <a:spcAft>
                <a:spcPts val="0"/>
              </a:spcAft>
              <a:buClr>
                <a:schemeClr val="dk1"/>
              </a:buClr>
              <a:buSzPts val="1100"/>
              <a:buFont typeface="Arial"/>
              <a:buNone/>
            </a:pPr>
            <a:r>
              <a:rPr lang="en" sz="1900">
                <a:solidFill>
                  <a:srgbClr val="FFFFFF"/>
                </a:solidFill>
                <a:latin typeface="Old Standard TT"/>
                <a:ea typeface="Old Standard TT"/>
                <a:cs typeface="Old Standard TT"/>
                <a:sym typeface="Old Standard TT"/>
              </a:rPr>
              <a:t>to put into the foundation. They will see us through, even</a:t>
            </a:r>
            <a:endParaRPr sz="1900">
              <a:solidFill>
                <a:srgbClr val="FFFFFF"/>
              </a:solidFill>
              <a:latin typeface="Old Standard TT"/>
              <a:ea typeface="Old Standard TT"/>
              <a:cs typeface="Old Standard TT"/>
              <a:sym typeface="Old Standard TT"/>
            </a:endParaRPr>
          </a:p>
          <a:p>
            <a:pPr marL="457200" lvl="0" indent="0" algn="l" rtl="0">
              <a:spcBef>
                <a:spcPts val="0"/>
              </a:spcBef>
              <a:spcAft>
                <a:spcPts val="0"/>
              </a:spcAft>
              <a:buClr>
                <a:schemeClr val="dk1"/>
              </a:buClr>
              <a:buSzPts val="1100"/>
              <a:buFont typeface="Arial"/>
              <a:buNone/>
            </a:pPr>
            <a:r>
              <a:rPr lang="en" sz="1900">
                <a:solidFill>
                  <a:srgbClr val="FFFFFF"/>
                </a:solidFill>
                <a:latin typeface="Old Standard TT"/>
                <a:ea typeface="Old Standard TT"/>
                <a:cs typeface="Old Standard TT"/>
                <a:sym typeface="Old Standard TT"/>
              </a:rPr>
              <a:t>when we feel as if the ground is shaking beneath you.</a:t>
            </a:r>
            <a:endParaRPr sz="19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a:latin typeface="Old Standard TT"/>
              <a:ea typeface="Old Standard TT"/>
              <a:cs typeface="Old Standard TT"/>
              <a:sym typeface="Old Standard TT"/>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211"/>
        <p:cNvGrpSpPr/>
        <p:nvPr/>
      </p:nvGrpSpPr>
      <p:grpSpPr>
        <a:xfrm>
          <a:off x="0" y="0"/>
          <a:ext cx="0" cy="0"/>
          <a:chOff x="0" y="0"/>
          <a:chExt cx="0" cy="0"/>
        </a:xfrm>
      </p:grpSpPr>
      <p:sp>
        <p:nvSpPr>
          <p:cNvPr id="212" name="Google Shape;212;p42"/>
          <p:cNvSpPr txBox="1"/>
          <p:nvPr/>
        </p:nvSpPr>
        <p:spPr>
          <a:xfrm>
            <a:off x="359175" y="287350"/>
            <a:ext cx="8476800" cy="2154900"/>
          </a:xfrm>
          <a:prstGeom prst="rect">
            <a:avLst/>
          </a:prstGeom>
          <a:noFill/>
          <a:ln>
            <a:noFill/>
          </a:ln>
        </p:spPr>
        <p:txBody>
          <a:bodyPr spcFirstLastPara="1" wrap="square" lIns="91425" tIns="91425" rIns="91425" bIns="91425" anchor="t" anchorCtr="0">
            <a:spAutoFit/>
          </a:bodyPr>
          <a:lstStyle/>
          <a:p>
            <a:pPr marL="457200" lvl="0" indent="0" algn="l" rtl="0">
              <a:spcBef>
                <a:spcPts val="0"/>
              </a:spcBef>
              <a:spcAft>
                <a:spcPts val="0"/>
              </a:spcAft>
              <a:buNone/>
            </a:pPr>
            <a:endParaRPr sz="17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7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800">
              <a:solidFill>
                <a:srgbClr val="FFFFFF"/>
              </a:solidFill>
              <a:latin typeface="Old Standard TT"/>
              <a:ea typeface="Old Standard TT"/>
              <a:cs typeface="Old Standard TT"/>
              <a:sym typeface="Old Standard TT"/>
            </a:endParaRPr>
          </a:p>
        </p:txBody>
      </p:sp>
      <p:sp>
        <p:nvSpPr>
          <p:cNvPr id="213" name="Google Shape;213;p42"/>
          <p:cNvSpPr txBox="1"/>
          <p:nvPr/>
        </p:nvSpPr>
        <p:spPr>
          <a:xfrm>
            <a:off x="416650" y="76200"/>
            <a:ext cx="8218200" cy="51255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2200" b="1">
                <a:latin typeface="Old Standard TT"/>
                <a:ea typeface="Old Standard TT"/>
                <a:cs typeface="Old Standard TT"/>
                <a:sym typeface="Old Standard TT"/>
              </a:rPr>
              <a:t>The Door of our House - Sacrament of Marriage</a:t>
            </a:r>
            <a:endParaRPr sz="2200" b="1">
              <a:latin typeface="Old Standard TT"/>
              <a:ea typeface="Old Standard TT"/>
              <a:cs typeface="Old Standard TT"/>
              <a:sym typeface="Old Standard TT"/>
            </a:endParaRPr>
          </a:p>
          <a:p>
            <a:pPr marL="0" lvl="0" indent="0" algn="l" rtl="0">
              <a:spcBef>
                <a:spcPts val="0"/>
              </a:spcBef>
              <a:spcAft>
                <a:spcPts val="0"/>
              </a:spcAft>
              <a:buNone/>
            </a:pPr>
            <a:endParaRPr>
              <a:latin typeface="Old Standard TT"/>
              <a:ea typeface="Old Standard TT"/>
              <a:cs typeface="Old Standard TT"/>
              <a:sym typeface="Old Standard TT"/>
            </a:endParaRPr>
          </a:p>
          <a:p>
            <a:pPr marL="914400" lvl="0" indent="0" algn="l" rtl="0">
              <a:spcBef>
                <a:spcPts val="0"/>
              </a:spcBef>
              <a:spcAft>
                <a:spcPts val="0"/>
              </a:spcAft>
              <a:buNone/>
            </a:pPr>
            <a:r>
              <a:rPr lang="en" sz="1900" b="1">
                <a:solidFill>
                  <a:schemeClr val="dk1"/>
                </a:solidFill>
                <a:latin typeface="Old Standard TT"/>
                <a:ea typeface="Old Standard TT"/>
                <a:cs typeface="Old Standard TT"/>
                <a:sym typeface="Old Standard TT"/>
              </a:rPr>
              <a:t>Readers</a:t>
            </a:r>
            <a:endParaRPr sz="1900" b="1">
              <a:solidFill>
                <a:schemeClr val="dk1"/>
              </a:solidFill>
              <a:latin typeface="Old Standard TT"/>
              <a:ea typeface="Old Standard TT"/>
              <a:cs typeface="Old Standard TT"/>
              <a:sym typeface="Old Standard TT"/>
            </a:endParaRPr>
          </a:p>
          <a:p>
            <a:pPr marL="1371600" lvl="0" indent="0" algn="l" rtl="0">
              <a:spcBef>
                <a:spcPts val="0"/>
              </a:spcBef>
              <a:spcAft>
                <a:spcPts val="0"/>
              </a:spcAft>
              <a:buNone/>
            </a:pPr>
            <a:r>
              <a:rPr lang="en" sz="1800">
                <a:solidFill>
                  <a:schemeClr val="dk1"/>
                </a:solidFill>
                <a:latin typeface="Old Standard TT"/>
                <a:ea typeface="Old Standard TT"/>
                <a:cs typeface="Old Standard TT"/>
                <a:sym typeface="Old Standard TT"/>
              </a:rPr>
              <a:t>There will be readings from the scriptures. You might like to ask some of your guests to read for you. You can discuss with the priest marrying you what readings you would like</a:t>
            </a:r>
            <a:endParaRPr sz="1800">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endParaRPr>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r>
              <a:rPr lang="en" sz="1900" b="1">
                <a:solidFill>
                  <a:schemeClr val="dk1"/>
                </a:solidFill>
                <a:latin typeface="Old Standard TT"/>
                <a:ea typeface="Old Standard TT"/>
                <a:cs typeface="Old Standard TT"/>
                <a:sym typeface="Old Standard TT"/>
              </a:rPr>
              <a:t>Witnesses</a:t>
            </a:r>
            <a:endParaRPr sz="1900" b="1">
              <a:solidFill>
                <a:schemeClr val="dk1"/>
              </a:solidFill>
              <a:latin typeface="Old Standard TT"/>
              <a:ea typeface="Old Standard TT"/>
              <a:cs typeface="Old Standard TT"/>
              <a:sym typeface="Old Standard TT"/>
            </a:endParaRPr>
          </a:p>
          <a:p>
            <a:pPr marL="1371600" lvl="0" indent="0" algn="l" rtl="0">
              <a:spcBef>
                <a:spcPts val="0"/>
              </a:spcBef>
              <a:spcAft>
                <a:spcPts val="0"/>
              </a:spcAft>
              <a:buNone/>
            </a:pPr>
            <a:r>
              <a:rPr lang="en" sz="1800">
                <a:solidFill>
                  <a:schemeClr val="dk1"/>
                </a:solidFill>
                <a:latin typeface="Old Standard TT"/>
                <a:ea typeface="Old Standard TT"/>
                <a:cs typeface="Old Standard TT"/>
                <a:sym typeface="Old Standard TT"/>
              </a:rPr>
              <a:t>You must choose to adults to witness your wedding by signing the register. They don’t have to be Catholics</a:t>
            </a:r>
            <a:endParaRPr sz="1800">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endParaRPr>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r>
              <a:rPr lang="en" sz="1900" b="1">
                <a:solidFill>
                  <a:schemeClr val="dk1"/>
                </a:solidFill>
                <a:latin typeface="Old Standard TT"/>
                <a:ea typeface="Old Standard TT"/>
                <a:cs typeface="Old Standard TT"/>
                <a:sym typeface="Old Standard TT"/>
              </a:rPr>
              <a:t>Music and Flowers</a:t>
            </a:r>
            <a:endParaRPr sz="1900" b="1">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r>
              <a:rPr lang="en" sz="1800">
                <a:solidFill>
                  <a:schemeClr val="dk1"/>
                </a:solidFill>
                <a:latin typeface="Old Standard TT"/>
                <a:ea typeface="Old Standard TT"/>
                <a:cs typeface="Old Standard TT"/>
                <a:sym typeface="Old Standard TT"/>
              </a:rPr>
              <a:t>Your choice of music can transform the ceremony, A gift of the beauty of flowers can highlight the day.</a:t>
            </a:r>
            <a:endParaRPr sz="1800">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endParaRPr sz="1800">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endParaRPr>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endParaRPr>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endParaRPr>
              <a:latin typeface="Old Standard TT"/>
              <a:ea typeface="Old Standard TT"/>
              <a:cs typeface="Old Standard TT"/>
              <a:sym typeface="Old Standard TT"/>
            </a:endParaRPr>
          </a:p>
          <a:p>
            <a:pPr marL="914400" lvl="0" indent="0" algn="l" rtl="0">
              <a:spcBef>
                <a:spcPts val="0"/>
              </a:spcBef>
              <a:spcAft>
                <a:spcPts val="0"/>
              </a:spcAft>
              <a:buNone/>
            </a:pPr>
            <a:endParaRPr>
              <a:latin typeface="Old Standard TT"/>
              <a:ea typeface="Old Standard TT"/>
              <a:cs typeface="Old Standard TT"/>
              <a:sym typeface="Old Standard TT"/>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217"/>
        <p:cNvGrpSpPr/>
        <p:nvPr/>
      </p:nvGrpSpPr>
      <p:grpSpPr>
        <a:xfrm>
          <a:off x="0" y="0"/>
          <a:ext cx="0" cy="0"/>
          <a:chOff x="0" y="0"/>
          <a:chExt cx="0" cy="0"/>
        </a:xfrm>
      </p:grpSpPr>
      <p:sp>
        <p:nvSpPr>
          <p:cNvPr id="218" name="Google Shape;218;p43"/>
          <p:cNvSpPr txBox="1"/>
          <p:nvPr/>
        </p:nvSpPr>
        <p:spPr>
          <a:xfrm>
            <a:off x="359175" y="287350"/>
            <a:ext cx="8476800" cy="2154900"/>
          </a:xfrm>
          <a:prstGeom prst="rect">
            <a:avLst/>
          </a:prstGeom>
          <a:noFill/>
          <a:ln>
            <a:noFill/>
          </a:ln>
        </p:spPr>
        <p:txBody>
          <a:bodyPr spcFirstLastPara="1" wrap="square" lIns="91425" tIns="91425" rIns="91425" bIns="91425" anchor="t" anchorCtr="0">
            <a:spAutoFit/>
          </a:bodyPr>
          <a:lstStyle/>
          <a:p>
            <a:pPr marL="457200" lvl="0" indent="0" algn="l" rtl="0">
              <a:spcBef>
                <a:spcPts val="0"/>
              </a:spcBef>
              <a:spcAft>
                <a:spcPts val="0"/>
              </a:spcAft>
              <a:buNone/>
            </a:pPr>
            <a:endParaRPr sz="17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7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800">
              <a:solidFill>
                <a:srgbClr val="FFFFFF"/>
              </a:solidFill>
              <a:latin typeface="Old Standard TT"/>
              <a:ea typeface="Old Standard TT"/>
              <a:cs typeface="Old Standard TT"/>
              <a:sym typeface="Old Standard TT"/>
            </a:endParaRPr>
          </a:p>
        </p:txBody>
      </p:sp>
      <p:sp>
        <p:nvSpPr>
          <p:cNvPr id="219" name="Google Shape;219;p43"/>
          <p:cNvSpPr txBox="1"/>
          <p:nvPr/>
        </p:nvSpPr>
        <p:spPr>
          <a:xfrm>
            <a:off x="416650" y="76200"/>
            <a:ext cx="8218200" cy="52179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2200" b="1">
                <a:latin typeface="Old Standard TT"/>
                <a:ea typeface="Old Standard TT"/>
                <a:cs typeface="Old Standard TT"/>
                <a:sym typeface="Old Standard TT"/>
              </a:rPr>
              <a:t>The Door of our House - Sacrament of Marriage</a:t>
            </a:r>
            <a:endParaRPr sz="2200" b="1">
              <a:latin typeface="Old Standard TT"/>
              <a:ea typeface="Old Standard TT"/>
              <a:cs typeface="Old Standard TT"/>
              <a:sym typeface="Old Standard TT"/>
            </a:endParaRPr>
          </a:p>
          <a:p>
            <a:pPr marL="0" lvl="0" indent="0" algn="l" rtl="0">
              <a:spcBef>
                <a:spcPts val="0"/>
              </a:spcBef>
              <a:spcAft>
                <a:spcPts val="0"/>
              </a:spcAft>
              <a:buNone/>
            </a:pPr>
            <a:endParaRPr>
              <a:latin typeface="Old Standard TT"/>
              <a:ea typeface="Old Standard TT"/>
              <a:cs typeface="Old Standard TT"/>
              <a:sym typeface="Old Standard TT"/>
            </a:endParaRPr>
          </a:p>
          <a:p>
            <a:pPr marL="914400" lvl="0" indent="0" algn="l" rtl="0">
              <a:spcBef>
                <a:spcPts val="0"/>
              </a:spcBef>
              <a:spcAft>
                <a:spcPts val="0"/>
              </a:spcAft>
              <a:buNone/>
            </a:pPr>
            <a:r>
              <a:rPr lang="en" sz="1900" b="1">
                <a:solidFill>
                  <a:schemeClr val="dk1"/>
                </a:solidFill>
                <a:latin typeface="Old Standard TT"/>
                <a:ea typeface="Old Standard TT"/>
                <a:cs typeface="Old Standard TT"/>
                <a:sym typeface="Old Standard TT"/>
              </a:rPr>
              <a:t>Photography</a:t>
            </a:r>
            <a:endParaRPr sz="1900" b="1">
              <a:solidFill>
                <a:schemeClr val="dk1"/>
              </a:solidFill>
              <a:latin typeface="Old Standard TT"/>
              <a:ea typeface="Old Standard TT"/>
              <a:cs typeface="Old Standard TT"/>
              <a:sym typeface="Old Standard TT"/>
            </a:endParaRPr>
          </a:p>
          <a:p>
            <a:pPr marL="1371600" lvl="0" indent="0" algn="l" rtl="0">
              <a:spcBef>
                <a:spcPts val="0"/>
              </a:spcBef>
              <a:spcAft>
                <a:spcPts val="0"/>
              </a:spcAft>
              <a:buNone/>
            </a:pPr>
            <a:r>
              <a:rPr lang="en" sz="1800">
                <a:solidFill>
                  <a:schemeClr val="dk1"/>
                </a:solidFill>
                <a:latin typeface="Old Standard TT"/>
                <a:ea typeface="Old Standard TT"/>
                <a:cs typeface="Old Standard TT"/>
                <a:sym typeface="Old Standard TT"/>
              </a:rPr>
              <a:t>The taking of photos and video recordings needs to be discussed with your priest beforehand.</a:t>
            </a:r>
            <a:endParaRPr sz="1800">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endParaRPr sz="1900" b="1">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r>
              <a:rPr lang="en" sz="1900" b="1">
                <a:solidFill>
                  <a:schemeClr val="dk1"/>
                </a:solidFill>
                <a:latin typeface="Old Standard TT"/>
                <a:ea typeface="Old Standard TT"/>
                <a:cs typeface="Old Standard TT"/>
                <a:sym typeface="Old Standard TT"/>
              </a:rPr>
              <a:t>Register of Marriages, and Donations</a:t>
            </a:r>
            <a:endParaRPr sz="1900" b="1">
              <a:solidFill>
                <a:schemeClr val="dk1"/>
              </a:solidFill>
              <a:latin typeface="Old Standard TT"/>
              <a:ea typeface="Old Standard TT"/>
              <a:cs typeface="Old Standard TT"/>
              <a:sym typeface="Old Standard TT"/>
            </a:endParaRPr>
          </a:p>
          <a:p>
            <a:pPr marL="1371600" lvl="0" indent="0" algn="l" rtl="0">
              <a:spcBef>
                <a:spcPts val="0"/>
              </a:spcBef>
              <a:spcAft>
                <a:spcPts val="0"/>
              </a:spcAft>
              <a:buNone/>
            </a:pPr>
            <a:r>
              <a:rPr lang="en" sz="1800">
                <a:solidFill>
                  <a:schemeClr val="dk1"/>
                </a:solidFill>
                <a:latin typeface="Old Standard TT"/>
                <a:ea typeface="Old Standard TT"/>
                <a:cs typeface="Old Standard TT"/>
                <a:sym typeface="Old Standard TT"/>
              </a:rPr>
              <a:t>Go to your Registrar Office, up to twelve months before your Wedding, not less than fifteen days - Application for a Wedding Certificate</a:t>
            </a:r>
            <a:endParaRPr sz="1800">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endParaRPr sz="1900" b="1">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r>
              <a:rPr lang="en" sz="1900" b="1">
                <a:solidFill>
                  <a:schemeClr val="dk1"/>
                </a:solidFill>
                <a:latin typeface="Old Standard TT"/>
                <a:ea typeface="Old Standard TT"/>
                <a:cs typeface="Old Standard TT"/>
                <a:sym typeface="Old Standard TT"/>
              </a:rPr>
              <a:t>Donations </a:t>
            </a:r>
            <a:endParaRPr sz="1900" b="1">
              <a:solidFill>
                <a:schemeClr val="dk1"/>
              </a:solidFill>
              <a:latin typeface="Old Standard TT"/>
              <a:ea typeface="Old Standard TT"/>
              <a:cs typeface="Old Standard TT"/>
              <a:sym typeface="Old Standard TT"/>
            </a:endParaRPr>
          </a:p>
          <a:p>
            <a:pPr marL="1371600" lvl="0" indent="0" algn="l" rtl="0">
              <a:spcBef>
                <a:spcPts val="0"/>
              </a:spcBef>
              <a:spcAft>
                <a:spcPts val="0"/>
              </a:spcAft>
              <a:buNone/>
            </a:pPr>
            <a:r>
              <a:rPr lang="en" sz="1800">
                <a:solidFill>
                  <a:schemeClr val="dk1"/>
                </a:solidFill>
                <a:latin typeface="Old Standard TT"/>
                <a:ea typeface="Old Standard TT"/>
                <a:cs typeface="Old Standard TT"/>
                <a:sym typeface="Old Standard TT"/>
              </a:rPr>
              <a:t>Catholic Churches usually do not have “fees” for a Wedding.</a:t>
            </a:r>
            <a:endParaRPr sz="1800">
              <a:solidFill>
                <a:schemeClr val="dk1"/>
              </a:solidFill>
              <a:latin typeface="Old Standard TT"/>
              <a:ea typeface="Old Standard TT"/>
              <a:cs typeface="Old Standard TT"/>
              <a:sym typeface="Old Standard TT"/>
            </a:endParaRPr>
          </a:p>
          <a:p>
            <a:pPr marL="1371600" lvl="0" indent="0" algn="l" rtl="0">
              <a:spcBef>
                <a:spcPts val="0"/>
              </a:spcBef>
              <a:spcAft>
                <a:spcPts val="0"/>
              </a:spcAft>
              <a:buNone/>
            </a:pPr>
            <a:r>
              <a:rPr lang="en" sz="1800">
                <a:solidFill>
                  <a:schemeClr val="dk1"/>
                </a:solidFill>
                <a:latin typeface="Old Standard TT"/>
                <a:ea typeface="Old Standard TT"/>
                <a:cs typeface="Old Standard TT"/>
                <a:sym typeface="Old Standard TT"/>
              </a:rPr>
              <a:t>However, a donation for the Church is always welcome</a:t>
            </a:r>
            <a:endParaRPr sz="1800">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endParaRPr>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endParaRPr>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endParaRPr>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endParaRPr>
              <a:latin typeface="Old Standard TT"/>
              <a:ea typeface="Old Standard TT"/>
              <a:cs typeface="Old Standard TT"/>
              <a:sym typeface="Old Standard TT"/>
            </a:endParaRPr>
          </a:p>
          <a:p>
            <a:pPr marL="914400" lvl="0" indent="0" algn="l" rtl="0">
              <a:spcBef>
                <a:spcPts val="0"/>
              </a:spcBef>
              <a:spcAft>
                <a:spcPts val="0"/>
              </a:spcAft>
              <a:buNone/>
            </a:pPr>
            <a:endParaRPr>
              <a:latin typeface="Old Standard TT"/>
              <a:ea typeface="Old Standard TT"/>
              <a:cs typeface="Old Standard TT"/>
              <a:sym typeface="Old Standard TT"/>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223"/>
        <p:cNvGrpSpPr/>
        <p:nvPr/>
      </p:nvGrpSpPr>
      <p:grpSpPr>
        <a:xfrm>
          <a:off x="0" y="0"/>
          <a:ext cx="0" cy="0"/>
          <a:chOff x="0" y="0"/>
          <a:chExt cx="0" cy="0"/>
        </a:xfrm>
      </p:grpSpPr>
      <p:sp>
        <p:nvSpPr>
          <p:cNvPr id="224" name="Google Shape;224;p44"/>
          <p:cNvSpPr txBox="1"/>
          <p:nvPr/>
        </p:nvSpPr>
        <p:spPr>
          <a:xfrm>
            <a:off x="359175" y="287350"/>
            <a:ext cx="8476800" cy="2154900"/>
          </a:xfrm>
          <a:prstGeom prst="rect">
            <a:avLst/>
          </a:prstGeom>
          <a:noFill/>
          <a:ln>
            <a:noFill/>
          </a:ln>
        </p:spPr>
        <p:txBody>
          <a:bodyPr spcFirstLastPara="1" wrap="square" lIns="91425" tIns="91425" rIns="91425" bIns="91425" anchor="t" anchorCtr="0">
            <a:spAutoFit/>
          </a:bodyPr>
          <a:lstStyle/>
          <a:p>
            <a:pPr marL="457200" lvl="0" indent="0" algn="l" rtl="0">
              <a:spcBef>
                <a:spcPts val="0"/>
              </a:spcBef>
              <a:spcAft>
                <a:spcPts val="0"/>
              </a:spcAft>
              <a:buNone/>
            </a:pPr>
            <a:endParaRPr sz="17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7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800">
              <a:solidFill>
                <a:srgbClr val="FFFFFF"/>
              </a:solidFill>
              <a:latin typeface="Old Standard TT"/>
              <a:ea typeface="Old Standard TT"/>
              <a:cs typeface="Old Standard TT"/>
              <a:sym typeface="Old Standard TT"/>
            </a:endParaRPr>
          </a:p>
        </p:txBody>
      </p:sp>
      <p:sp>
        <p:nvSpPr>
          <p:cNvPr id="225" name="Google Shape;225;p44"/>
          <p:cNvSpPr txBox="1"/>
          <p:nvPr/>
        </p:nvSpPr>
        <p:spPr>
          <a:xfrm>
            <a:off x="416650" y="76200"/>
            <a:ext cx="8218200" cy="44484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2200" b="1">
                <a:latin typeface="Old Standard TT"/>
                <a:ea typeface="Old Standard TT"/>
                <a:cs typeface="Old Standard TT"/>
                <a:sym typeface="Old Standard TT"/>
              </a:rPr>
              <a:t>The Door of our House - Sacrament of Marriage</a:t>
            </a:r>
            <a:endParaRPr sz="2200" b="1">
              <a:latin typeface="Old Standard TT"/>
              <a:ea typeface="Old Standard TT"/>
              <a:cs typeface="Old Standard TT"/>
              <a:sym typeface="Old Standard TT"/>
            </a:endParaRPr>
          </a:p>
          <a:p>
            <a:pPr marL="914400" lvl="0" indent="0" algn="l" rtl="0">
              <a:spcBef>
                <a:spcPts val="0"/>
              </a:spcBef>
              <a:spcAft>
                <a:spcPts val="0"/>
              </a:spcAft>
              <a:buNone/>
            </a:pPr>
            <a:endParaRPr>
              <a:latin typeface="Old Standard TT"/>
              <a:ea typeface="Old Standard TT"/>
              <a:cs typeface="Old Standard TT"/>
              <a:sym typeface="Old Standard TT"/>
            </a:endParaRPr>
          </a:p>
          <a:p>
            <a:pPr marL="2743200" lvl="0" indent="457200" algn="l" rtl="0">
              <a:spcBef>
                <a:spcPts val="0"/>
              </a:spcBef>
              <a:spcAft>
                <a:spcPts val="0"/>
              </a:spcAft>
              <a:buNone/>
            </a:pPr>
            <a:r>
              <a:rPr lang="en" sz="1700" b="1">
                <a:latin typeface="Old Standard TT"/>
                <a:ea typeface="Old Standard TT"/>
                <a:cs typeface="Old Standard TT"/>
                <a:sym typeface="Old Standard TT"/>
              </a:rPr>
              <a:t>A Shared Blessing</a:t>
            </a:r>
            <a:endParaRPr sz="1700" b="1">
              <a:latin typeface="Old Standard TT"/>
              <a:ea typeface="Old Standard TT"/>
              <a:cs typeface="Old Standard TT"/>
              <a:sym typeface="Old Standard TT"/>
            </a:endParaRPr>
          </a:p>
          <a:p>
            <a:pPr marL="0" lvl="0" indent="0" algn="l" rtl="0">
              <a:spcBef>
                <a:spcPts val="0"/>
              </a:spcBef>
              <a:spcAft>
                <a:spcPts val="0"/>
              </a:spcAft>
              <a:buNone/>
            </a:pPr>
            <a:r>
              <a:rPr lang="en">
                <a:latin typeface="Old Standard TT"/>
                <a:ea typeface="Old Standard TT"/>
                <a:cs typeface="Old Standard TT"/>
                <a:sym typeface="Old Standard TT"/>
              </a:rPr>
              <a:t>Priest:</a:t>
            </a:r>
            <a:endParaRPr>
              <a:latin typeface="Old Standard TT"/>
              <a:ea typeface="Old Standard TT"/>
              <a:cs typeface="Old Standard TT"/>
              <a:sym typeface="Old Standard TT"/>
            </a:endParaRPr>
          </a:p>
          <a:p>
            <a:pPr marL="0" lvl="0" indent="0" algn="l" rtl="0">
              <a:spcBef>
                <a:spcPts val="0"/>
              </a:spcBef>
              <a:spcAft>
                <a:spcPts val="0"/>
              </a:spcAft>
              <a:buNone/>
            </a:pPr>
            <a:r>
              <a:rPr lang="en">
                <a:latin typeface="Old Standard TT"/>
                <a:ea typeface="Old Standard TT"/>
                <a:cs typeface="Old Standard TT"/>
                <a:sym typeface="Old Standard TT"/>
              </a:rPr>
              <a:t>In the name of the Father, and of the Son +, and of the</a:t>
            </a:r>
            <a:endParaRPr>
              <a:latin typeface="Old Standard TT"/>
              <a:ea typeface="Old Standard TT"/>
              <a:cs typeface="Old Standard TT"/>
              <a:sym typeface="Old Standard TT"/>
            </a:endParaRPr>
          </a:p>
          <a:p>
            <a:pPr marL="0" lvl="0" indent="0" algn="l" rtl="0">
              <a:spcBef>
                <a:spcPts val="0"/>
              </a:spcBef>
              <a:spcAft>
                <a:spcPts val="0"/>
              </a:spcAft>
              <a:buNone/>
            </a:pPr>
            <a:r>
              <a:rPr lang="en">
                <a:latin typeface="Old Standard TT"/>
                <a:ea typeface="Old Standard TT"/>
                <a:cs typeface="Old Standard TT"/>
                <a:sym typeface="Old Standard TT"/>
              </a:rPr>
              <a:t>Holy Spirit. Amen.</a:t>
            </a:r>
            <a:endParaRPr>
              <a:latin typeface="Old Standard TT"/>
              <a:ea typeface="Old Standard TT"/>
              <a:cs typeface="Old Standard TT"/>
              <a:sym typeface="Old Standard TT"/>
            </a:endParaRPr>
          </a:p>
          <a:p>
            <a:pPr marL="0" lvl="0" indent="0" algn="l" rtl="0">
              <a:spcBef>
                <a:spcPts val="0"/>
              </a:spcBef>
              <a:spcAft>
                <a:spcPts val="0"/>
              </a:spcAft>
              <a:buNone/>
            </a:pPr>
            <a:r>
              <a:rPr lang="en">
                <a:latin typeface="Old Standard TT"/>
                <a:ea typeface="Old Standard TT"/>
                <a:cs typeface="Old Standard TT"/>
                <a:sym typeface="Old Standard TT"/>
              </a:rPr>
              <a:t>Father in heaven, we come before you tonight to ask for</a:t>
            </a:r>
            <a:endParaRPr>
              <a:latin typeface="Old Standard TT"/>
              <a:ea typeface="Old Standard TT"/>
              <a:cs typeface="Old Standard TT"/>
              <a:sym typeface="Old Standard TT"/>
            </a:endParaRPr>
          </a:p>
          <a:p>
            <a:pPr marL="0" lvl="0" indent="0" algn="l" rtl="0">
              <a:spcBef>
                <a:spcPts val="0"/>
              </a:spcBef>
              <a:spcAft>
                <a:spcPts val="0"/>
              </a:spcAft>
              <a:buNone/>
            </a:pPr>
            <a:r>
              <a:rPr lang="en">
                <a:latin typeface="Old Standard TT"/>
                <a:ea typeface="Old Standard TT"/>
                <a:cs typeface="Old Standard TT"/>
                <a:sym typeface="Old Standard TT"/>
              </a:rPr>
              <a:t>your Blessing. We ask you to bless in your love all the</a:t>
            </a:r>
            <a:endParaRPr>
              <a:latin typeface="Old Standard TT"/>
              <a:ea typeface="Old Standard TT"/>
              <a:cs typeface="Old Standard TT"/>
              <a:sym typeface="Old Standard TT"/>
            </a:endParaRPr>
          </a:p>
          <a:p>
            <a:pPr marL="0" lvl="0" indent="0" algn="l" rtl="0">
              <a:spcBef>
                <a:spcPts val="0"/>
              </a:spcBef>
              <a:spcAft>
                <a:spcPts val="0"/>
              </a:spcAft>
              <a:buNone/>
            </a:pPr>
            <a:r>
              <a:rPr lang="en">
                <a:latin typeface="Old Standard TT"/>
                <a:ea typeface="Old Standard TT"/>
                <a:cs typeface="Old Standard TT"/>
                <a:sym typeface="Old Standard TT"/>
              </a:rPr>
              <a:t>couples that are going to be married soon. Keep all</a:t>
            </a:r>
            <a:endParaRPr>
              <a:latin typeface="Old Standard TT"/>
              <a:ea typeface="Old Standard TT"/>
              <a:cs typeface="Old Standard TT"/>
              <a:sym typeface="Old Standard TT"/>
            </a:endParaRPr>
          </a:p>
          <a:p>
            <a:pPr marL="0" lvl="0" indent="0" algn="l" rtl="0">
              <a:spcBef>
                <a:spcPts val="0"/>
              </a:spcBef>
              <a:spcAft>
                <a:spcPts val="0"/>
              </a:spcAft>
              <a:buNone/>
            </a:pPr>
            <a:r>
              <a:rPr lang="en">
                <a:latin typeface="Old Standard TT"/>
                <a:ea typeface="Old Standard TT"/>
                <a:cs typeface="Old Standard TT"/>
                <a:sym typeface="Old Standard TT"/>
              </a:rPr>
              <a:t>harm away from them and may they always know how</a:t>
            </a:r>
            <a:endParaRPr>
              <a:latin typeface="Old Standard TT"/>
              <a:ea typeface="Old Standard TT"/>
              <a:cs typeface="Old Standard TT"/>
              <a:sym typeface="Old Standard TT"/>
            </a:endParaRPr>
          </a:p>
          <a:p>
            <a:pPr marL="0" lvl="0" indent="0" algn="l" rtl="0">
              <a:spcBef>
                <a:spcPts val="0"/>
              </a:spcBef>
              <a:spcAft>
                <a:spcPts val="0"/>
              </a:spcAft>
              <a:buNone/>
            </a:pPr>
            <a:r>
              <a:rPr lang="en">
                <a:latin typeface="Old Standard TT"/>
                <a:ea typeface="Old Standard TT"/>
                <a:cs typeface="Old Standard TT"/>
                <a:sym typeface="Old Standard TT"/>
              </a:rPr>
              <a:t>close you are to them in this time of preparation. We</a:t>
            </a:r>
            <a:endParaRPr>
              <a:latin typeface="Old Standard TT"/>
              <a:ea typeface="Old Standard TT"/>
              <a:cs typeface="Old Standard TT"/>
              <a:sym typeface="Old Standard TT"/>
            </a:endParaRPr>
          </a:p>
          <a:p>
            <a:pPr marL="0" lvl="0" indent="0" algn="l" rtl="0">
              <a:spcBef>
                <a:spcPts val="0"/>
              </a:spcBef>
              <a:spcAft>
                <a:spcPts val="0"/>
              </a:spcAft>
              <a:buNone/>
            </a:pPr>
            <a:r>
              <a:rPr lang="en">
                <a:latin typeface="Old Standard TT"/>
                <a:ea typeface="Old Standard TT"/>
                <a:cs typeface="Old Standard TT"/>
                <a:sym typeface="Old Standard TT"/>
              </a:rPr>
              <a:t>thank you for our Preparation Meetings together and</a:t>
            </a:r>
            <a:endParaRPr>
              <a:latin typeface="Old Standard TT"/>
              <a:ea typeface="Old Standard TT"/>
              <a:cs typeface="Old Standard TT"/>
              <a:sym typeface="Old Standard TT"/>
            </a:endParaRPr>
          </a:p>
          <a:p>
            <a:pPr marL="0" lvl="0" indent="0" algn="l" rtl="0">
              <a:spcBef>
                <a:spcPts val="0"/>
              </a:spcBef>
              <a:spcAft>
                <a:spcPts val="0"/>
              </a:spcAft>
              <a:buNone/>
            </a:pPr>
            <a:r>
              <a:rPr lang="en">
                <a:latin typeface="Old Standard TT"/>
                <a:ea typeface="Old Standard TT"/>
                <a:cs typeface="Old Standard TT"/>
                <a:sym typeface="Old Standard TT"/>
              </a:rPr>
              <a:t>for the thoughts and experiences we could share. Bless</a:t>
            </a:r>
            <a:endParaRPr>
              <a:latin typeface="Old Standard TT"/>
              <a:ea typeface="Old Standard TT"/>
              <a:cs typeface="Old Standard TT"/>
              <a:sym typeface="Old Standard TT"/>
            </a:endParaRPr>
          </a:p>
          <a:p>
            <a:pPr marL="0" lvl="0" indent="0" algn="l" rtl="0">
              <a:spcBef>
                <a:spcPts val="0"/>
              </a:spcBef>
              <a:spcAft>
                <a:spcPts val="0"/>
              </a:spcAft>
              <a:buNone/>
            </a:pPr>
            <a:r>
              <a:rPr lang="en">
                <a:latin typeface="Old Standard TT"/>
                <a:ea typeface="Old Standard TT"/>
                <a:cs typeface="Old Standard TT"/>
                <a:sym typeface="Old Standard TT"/>
              </a:rPr>
              <a:t>us all now and bless those who we carry in our own</a:t>
            </a:r>
            <a:endParaRPr>
              <a:latin typeface="Old Standard TT"/>
              <a:ea typeface="Old Standard TT"/>
              <a:cs typeface="Old Standard TT"/>
              <a:sym typeface="Old Standard TT"/>
            </a:endParaRPr>
          </a:p>
          <a:p>
            <a:pPr marL="0" lvl="0" indent="0" algn="l" rtl="0">
              <a:spcBef>
                <a:spcPts val="0"/>
              </a:spcBef>
              <a:spcAft>
                <a:spcPts val="0"/>
              </a:spcAft>
              <a:buNone/>
            </a:pPr>
            <a:r>
              <a:rPr lang="en">
                <a:latin typeface="Old Standard TT"/>
                <a:ea typeface="Old Standard TT"/>
                <a:cs typeface="Old Standard TT"/>
                <a:sym typeface="Old Standard TT"/>
              </a:rPr>
              <a:t>hearts. We ask this through Christ our Lord.</a:t>
            </a:r>
            <a:endParaRPr>
              <a:latin typeface="Old Standard TT"/>
              <a:ea typeface="Old Standard TT"/>
              <a:cs typeface="Old Standard TT"/>
              <a:sym typeface="Old Standard TT"/>
            </a:endParaRPr>
          </a:p>
          <a:p>
            <a:pPr marL="0" lvl="0" indent="0" algn="l" rtl="0">
              <a:spcBef>
                <a:spcPts val="0"/>
              </a:spcBef>
              <a:spcAft>
                <a:spcPts val="0"/>
              </a:spcAft>
              <a:buNone/>
            </a:pPr>
            <a:endParaRPr>
              <a:latin typeface="Old Standard TT"/>
              <a:ea typeface="Old Standard TT"/>
              <a:cs typeface="Old Standard TT"/>
              <a:sym typeface="Old Standard TT"/>
            </a:endParaRPr>
          </a:p>
          <a:p>
            <a:pPr marL="914400" lvl="0" indent="0" algn="l" rtl="0">
              <a:spcBef>
                <a:spcPts val="0"/>
              </a:spcBef>
              <a:spcAft>
                <a:spcPts val="0"/>
              </a:spcAft>
              <a:buNone/>
            </a:pPr>
            <a:r>
              <a:rPr lang="en">
                <a:solidFill>
                  <a:schemeClr val="dk1"/>
                </a:solidFill>
                <a:latin typeface="Old Standard TT"/>
                <a:ea typeface="Old Standard TT"/>
                <a:cs typeface="Old Standard TT"/>
                <a:sym typeface="Old Standard TT"/>
              </a:rPr>
              <a:t>All:</a:t>
            </a:r>
            <a:endParaRPr>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r>
              <a:rPr lang="en">
                <a:solidFill>
                  <a:schemeClr val="dk1"/>
                </a:solidFill>
                <a:latin typeface="Old Standard TT"/>
                <a:ea typeface="Old Standard TT"/>
                <a:cs typeface="Old Standard TT"/>
                <a:sym typeface="Old Standard TT"/>
              </a:rPr>
              <a:t>Amen.</a:t>
            </a:r>
            <a:endParaRPr>
              <a:latin typeface="Old Standard TT"/>
              <a:ea typeface="Old Standard TT"/>
              <a:cs typeface="Old Standard TT"/>
              <a:sym typeface="Old Standard TT"/>
            </a:endParaRPr>
          </a:p>
          <a:p>
            <a:pPr marL="914400" lvl="0" indent="0" algn="l" rtl="0">
              <a:spcBef>
                <a:spcPts val="0"/>
              </a:spcBef>
              <a:spcAft>
                <a:spcPts val="0"/>
              </a:spcAft>
              <a:buNone/>
            </a:pPr>
            <a:endParaRPr>
              <a:latin typeface="Old Standard TT"/>
              <a:ea typeface="Old Standard TT"/>
              <a:cs typeface="Old Standard TT"/>
              <a:sym typeface="Old Standard TT"/>
            </a:endParaRPr>
          </a:p>
        </p:txBody>
      </p:sp>
      <p:sp>
        <p:nvSpPr>
          <p:cNvPr id="226" name="Google Shape;226;p44"/>
          <p:cNvSpPr txBox="1"/>
          <p:nvPr/>
        </p:nvSpPr>
        <p:spPr>
          <a:xfrm>
            <a:off x="4453875" y="876425"/>
            <a:ext cx="4382100" cy="4710000"/>
          </a:xfrm>
          <a:prstGeom prst="rect">
            <a:avLst/>
          </a:prstGeom>
          <a:noFill/>
          <a:ln>
            <a:noFill/>
          </a:ln>
        </p:spPr>
        <p:txBody>
          <a:bodyPr spcFirstLastPara="1" wrap="square" lIns="91425" tIns="91425" rIns="91425" bIns="91425" anchor="t" anchorCtr="0">
            <a:spAutoFit/>
          </a:bodyPr>
          <a:lstStyle/>
          <a:p>
            <a:pPr marL="457200" lvl="0" indent="457200" algn="l" rtl="0">
              <a:spcBef>
                <a:spcPts val="0"/>
              </a:spcBef>
              <a:spcAft>
                <a:spcPts val="0"/>
              </a:spcAft>
              <a:buNone/>
            </a:pPr>
            <a:endParaRPr>
              <a:solidFill>
                <a:schemeClr val="dk1"/>
              </a:solidFill>
              <a:latin typeface="Old Standard TT"/>
              <a:ea typeface="Old Standard TT"/>
              <a:cs typeface="Old Standard TT"/>
              <a:sym typeface="Old Standard TT"/>
            </a:endParaRPr>
          </a:p>
          <a:p>
            <a:pPr marL="457200" lvl="0" indent="457200" algn="l" rtl="0">
              <a:spcBef>
                <a:spcPts val="0"/>
              </a:spcBef>
              <a:spcAft>
                <a:spcPts val="0"/>
              </a:spcAft>
              <a:buClr>
                <a:schemeClr val="dk1"/>
              </a:buClr>
              <a:buSzPts val="1100"/>
              <a:buFont typeface="Arial"/>
              <a:buNone/>
            </a:pPr>
            <a:r>
              <a:rPr lang="en">
                <a:solidFill>
                  <a:schemeClr val="dk1"/>
                </a:solidFill>
                <a:latin typeface="Old Standard TT"/>
                <a:ea typeface="Old Standard TT"/>
                <a:cs typeface="Old Standard TT"/>
                <a:sym typeface="Old Standard TT"/>
              </a:rPr>
              <a:t>Speaker:</a:t>
            </a:r>
            <a:endParaRPr>
              <a:solidFill>
                <a:schemeClr val="dk1"/>
              </a:solidFill>
              <a:latin typeface="Old Standard TT"/>
              <a:ea typeface="Old Standard TT"/>
              <a:cs typeface="Old Standard TT"/>
              <a:sym typeface="Old Standard TT"/>
            </a:endParaRPr>
          </a:p>
          <a:p>
            <a:pPr marL="914400" lvl="0" indent="0" algn="l" rtl="0">
              <a:spcBef>
                <a:spcPts val="0"/>
              </a:spcBef>
              <a:spcAft>
                <a:spcPts val="0"/>
              </a:spcAft>
              <a:buClr>
                <a:schemeClr val="dk1"/>
              </a:buClr>
              <a:buSzPts val="1100"/>
              <a:buFont typeface="Arial"/>
              <a:buNone/>
            </a:pPr>
            <a:r>
              <a:rPr lang="en">
                <a:solidFill>
                  <a:schemeClr val="dk1"/>
                </a:solidFill>
                <a:latin typeface="Old Standard TT"/>
                <a:ea typeface="Old Standard TT"/>
                <a:cs typeface="Old Standard TT"/>
                <a:sym typeface="Old Standard TT"/>
              </a:rPr>
              <a:t>These are words that give us strength and confidence:</a:t>
            </a:r>
            <a:endParaRPr>
              <a:solidFill>
                <a:schemeClr val="dk1"/>
              </a:solidFill>
              <a:latin typeface="Old Standard TT"/>
              <a:ea typeface="Old Standard TT"/>
              <a:cs typeface="Old Standard TT"/>
              <a:sym typeface="Old Standard TT"/>
            </a:endParaRPr>
          </a:p>
          <a:p>
            <a:pPr marL="914400" lvl="0" indent="0" algn="l" rtl="0">
              <a:spcBef>
                <a:spcPts val="0"/>
              </a:spcBef>
              <a:spcAft>
                <a:spcPts val="0"/>
              </a:spcAft>
              <a:buClr>
                <a:schemeClr val="dk1"/>
              </a:buClr>
              <a:buSzPts val="1100"/>
              <a:buFont typeface="Arial"/>
              <a:buNone/>
            </a:pPr>
            <a:r>
              <a:rPr lang="en">
                <a:solidFill>
                  <a:schemeClr val="dk1"/>
                </a:solidFill>
                <a:latin typeface="Old Standard TT"/>
                <a:ea typeface="Old Standard TT"/>
                <a:cs typeface="Old Standard TT"/>
                <a:sym typeface="Old Standard TT"/>
              </a:rPr>
              <a:t>“Love is always patient and kind. It is never jealous;</a:t>
            </a:r>
            <a:endParaRPr>
              <a:solidFill>
                <a:schemeClr val="dk1"/>
              </a:solidFill>
              <a:latin typeface="Old Standard TT"/>
              <a:ea typeface="Old Standard TT"/>
              <a:cs typeface="Old Standard TT"/>
              <a:sym typeface="Old Standard TT"/>
            </a:endParaRPr>
          </a:p>
          <a:p>
            <a:pPr marL="914400" lvl="0" indent="0" algn="l" rtl="0">
              <a:spcBef>
                <a:spcPts val="0"/>
              </a:spcBef>
              <a:spcAft>
                <a:spcPts val="0"/>
              </a:spcAft>
              <a:buClr>
                <a:schemeClr val="dk1"/>
              </a:buClr>
              <a:buSzPts val="1100"/>
              <a:buFont typeface="Arial"/>
              <a:buNone/>
            </a:pPr>
            <a:r>
              <a:rPr lang="en">
                <a:solidFill>
                  <a:schemeClr val="dk1"/>
                </a:solidFill>
                <a:latin typeface="Old Standard TT"/>
                <a:ea typeface="Old Standard TT"/>
                <a:cs typeface="Old Standard TT"/>
                <a:sym typeface="Old Standard TT"/>
              </a:rPr>
              <a:t>love is never boastful or conceited; it is never rude or</a:t>
            </a:r>
            <a:endParaRPr>
              <a:solidFill>
                <a:schemeClr val="dk1"/>
              </a:solidFill>
              <a:latin typeface="Old Standard TT"/>
              <a:ea typeface="Old Standard TT"/>
              <a:cs typeface="Old Standard TT"/>
              <a:sym typeface="Old Standard TT"/>
            </a:endParaRPr>
          </a:p>
          <a:p>
            <a:pPr marL="914400" lvl="0" indent="0" algn="l" rtl="0">
              <a:spcBef>
                <a:spcPts val="0"/>
              </a:spcBef>
              <a:spcAft>
                <a:spcPts val="0"/>
              </a:spcAft>
              <a:buClr>
                <a:schemeClr val="dk1"/>
              </a:buClr>
              <a:buSzPts val="1100"/>
              <a:buFont typeface="Arial"/>
              <a:buNone/>
            </a:pPr>
            <a:r>
              <a:rPr lang="en">
                <a:solidFill>
                  <a:schemeClr val="dk1"/>
                </a:solidFill>
                <a:latin typeface="Old Standard TT"/>
                <a:ea typeface="Old Standard TT"/>
                <a:cs typeface="Old Standard TT"/>
                <a:sym typeface="Old Standard TT"/>
              </a:rPr>
              <a:t>selfish; it does not take offence, and is not resentful.</a:t>
            </a:r>
            <a:endParaRPr>
              <a:solidFill>
                <a:schemeClr val="dk1"/>
              </a:solidFill>
              <a:latin typeface="Old Standard TT"/>
              <a:ea typeface="Old Standard TT"/>
              <a:cs typeface="Old Standard TT"/>
              <a:sym typeface="Old Standard TT"/>
            </a:endParaRPr>
          </a:p>
          <a:p>
            <a:pPr marL="914400" lvl="0" indent="0" algn="l" rtl="0">
              <a:spcBef>
                <a:spcPts val="0"/>
              </a:spcBef>
              <a:spcAft>
                <a:spcPts val="0"/>
              </a:spcAft>
              <a:buClr>
                <a:schemeClr val="dk1"/>
              </a:buClr>
              <a:buSzPts val="1100"/>
              <a:buFont typeface="Arial"/>
              <a:buNone/>
            </a:pPr>
            <a:r>
              <a:rPr lang="en">
                <a:solidFill>
                  <a:schemeClr val="dk1"/>
                </a:solidFill>
                <a:latin typeface="Old Standard TT"/>
                <a:ea typeface="Old Standard TT"/>
                <a:cs typeface="Old Standard TT"/>
                <a:sym typeface="Old Standard TT"/>
              </a:rPr>
              <a:t>Love takes no pleasure in other people’s sins, but</a:t>
            </a:r>
            <a:endParaRPr>
              <a:solidFill>
                <a:schemeClr val="dk1"/>
              </a:solidFill>
              <a:latin typeface="Old Standard TT"/>
              <a:ea typeface="Old Standard TT"/>
              <a:cs typeface="Old Standard TT"/>
              <a:sym typeface="Old Standard TT"/>
            </a:endParaRPr>
          </a:p>
          <a:p>
            <a:pPr marL="914400" lvl="0" indent="0" algn="l" rtl="0">
              <a:spcBef>
                <a:spcPts val="0"/>
              </a:spcBef>
              <a:spcAft>
                <a:spcPts val="0"/>
              </a:spcAft>
              <a:buClr>
                <a:schemeClr val="dk1"/>
              </a:buClr>
              <a:buSzPts val="1100"/>
              <a:buFont typeface="Arial"/>
              <a:buNone/>
            </a:pPr>
            <a:r>
              <a:rPr lang="en">
                <a:solidFill>
                  <a:schemeClr val="dk1"/>
                </a:solidFill>
                <a:latin typeface="Old Standard TT"/>
                <a:ea typeface="Old Standard TT"/>
                <a:cs typeface="Old Standard TT"/>
                <a:sym typeface="Old Standard TT"/>
              </a:rPr>
              <a:t>delights in the truth; it is always ready to excuse, to</a:t>
            </a:r>
            <a:endParaRPr>
              <a:solidFill>
                <a:schemeClr val="dk1"/>
              </a:solidFill>
              <a:latin typeface="Old Standard TT"/>
              <a:ea typeface="Old Standard TT"/>
              <a:cs typeface="Old Standard TT"/>
              <a:sym typeface="Old Standard TT"/>
            </a:endParaRPr>
          </a:p>
          <a:p>
            <a:pPr marL="914400" lvl="0" indent="0" algn="l" rtl="0">
              <a:spcBef>
                <a:spcPts val="0"/>
              </a:spcBef>
              <a:spcAft>
                <a:spcPts val="0"/>
              </a:spcAft>
              <a:buClr>
                <a:schemeClr val="dk1"/>
              </a:buClr>
              <a:buSzPts val="1100"/>
              <a:buFont typeface="Arial"/>
              <a:buNone/>
            </a:pPr>
            <a:r>
              <a:rPr lang="en">
                <a:solidFill>
                  <a:schemeClr val="dk1"/>
                </a:solidFill>
                <a:latin typeface="Old Standard TT"/>
                <a:ea typeface="Old Standard TT"/>
                <a:cs typeface="Old Standard TT"/>
                <a:sym typeface="Old Standard TT"/>
              </a:rPr>
              <a:t>trust, to hope and to endure whatever comes.”</a:t>
            </a:r>
            <a:endParaRPr>
              <a:solidFill>
                <a:schemeClr val="dk1"/>
              </a:solidFill>
              <a:latin typeface="Old Standard TT"/>
              <a:ea typeface="Old Standard TT"/>
              <a:cs typeface="Old Standard TT"/>
              <a:sym typeface="Old Standard TT"/>
            </a:endParaRPr>
          </a:p>
          <a:p>
            <a:pPr marL="914400" lvl="0" indent="0" algn="l" rtl="0">
              <a:spcBef>
                <a:spcPts val="0"/>
              </a:spcBef>
              <a:spcAft>
                <a:spcPts val="0"/>
              </a:spcAft>
              <a:buClr>
                <a:schemeClr val="dk1"/>
              </a:buClr>
              <a:buSzPts val="1100"/>
              <a:buFont typeface="Arial"/>
              <a:buNone/>
            </a:pPr>
            <a:endParaRPr>
              <a:solidFill>
                <a:schemeClr val="dk1"/>
              </a:solidFill>
              <a:latin typeface="Old Standard TT"/>
              <a:ea typeface="Old Standard TT"/>
              <a:cs typeface="Old Standard TT"/>
              <a:sym typeface="Old Standard TT"/>
            </a:endParaRPr>
          </a:p>
          <a:p>
            <a:pPr marL="914400" lvl="0" indent="0" algn="l" rtl="0">
              <a:spcBef>
                <a:spcPts val="0"/>
              </a:spcBef>
              <a:spcAft>
                <a:spcPts val="0"/>
              </a:spcAft>
              <a:buClr>
                <a:schemeClr val="dk1"/>
              </a:buClr>
              <a:buSzPts val="1100"/>
              <a:buFont typeface="Arial"/>
              <a:buNone/>
            </a:pPr>
            <a:endParaRPr>
              <a:solidFill>
                <a:schemeClr val="dk1"/>
              </a:solidFill>
              <a:latin typeface="Old Standard TT"/>
              <a:ea typeface="Old Standard TT"/>
              <a:cs typeface="Old Standard TT"/>
              <a:sym typeface="Old Standard TT"/>
            </a:endParaRPr>
          </a:p>
          <a:p>
            <a:pPr marL="914400" lvl="0" indent="0" algn="l" rtl="0">
              <a:spcBef>
                <a:spcPts val="0"/>
              </a:spcBef>
              <a:spcAft>
                <a:spcPts val="0"/>
              </a:spcAft>
              <a:buClr>
                <a:schemeClr val="dk1"/>
              </a:buClr>
              <a:buSzPts val="1100"/>
              <a:buFont typeface="Arial"/>
              <a:buNone/>
            </a:pPr>
            <a:endParaRPr>
              <a:solidFill>
                <a:schemeClr val="dk1"/>
              </a:solidFill>
              <a:latin typeface="Old Standard TT"/>
              <a:ea typeface="Old Standard TT"/>
              <a:cs typeface="Old Standard TT"/>
              <a:sym typeface="Old Standard TT"/>
            </a:endParaRPr>
          </a:p>
          <a:p>
            <a:pPr marL="914400" lvl="0" indent="0" algn="l" rtl="0">
              <a:spcBef>
                <a:spcPts val="0"/>
              </a:spcBef>
              <a:spcAft>
                <a:spcPts val="0"/>
              </a:spcAft>
              <a:buClr>
                <a:schemeClr val="dk1"/>
              </a:buClr>
              <a:buSzPts val="1100"/>
              <a:buFont typeface="Arial"/>
              <a:buNone/>
            </a:pPr>
            <a:endParaRPr>
              <a:solidFill>
                <a:schemeClr val="dk1"/>
              </a:solidFill>
              <a:latin typeface="Old Standard TT"/>
              <a:ea typeface="Old Standard TT"/>
              <a:cs typeface="Old Standard TT"/>
              <a:sym typeface="Old Standard TT"/>
            </a:endParaRPr>
          </a:p>
          <a:p>
            <a:pPr marL="0" lvl="0" indent="0" algn="l" rtl="0">
              <a:spcBef>
                <a:spcPts val="0"/>
              </a:spcBef>
              <a:spcAft>
                <a:spcPts val="0"/>
              </a:spcAft>
              <a:buNone/>
            </a:pPr>
            <a:endParaRPr>
              <a:latin typeface="Old Standard TT"/>
              <a:ea typeface="Old Standard TT"/>
              <a:cs typeface="Old Standard TT"/>
              <a:sym typeface="Old Standard TT"/>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230"/>
        <p:cNvGrpSpPr/>
        <p:nvPr/>
      </p:nvGrpSpPr>
      <p:grpSpPr>
        <a:xfrm>
          <a:off x="0" y="0"/>
          <a:ext cx="0" cy="0"/>
          <a:chOff x="0" y="0"/>
          <a:chExt cx="0" cy="0"/>
        </a:xfrm>
      </p:grpSpPr>
      <p:sp>
        <p:nvSpPr>
          <p:cNvPr id="231" name="Google Shape;231;p45"/>
          <p:cNvSpPr txBox="1"/>
          <p:nvPr/>
        </p:nvSpPr>
        <p:spPr>
          <a:xfrm>
            <a:off x="359175" y="287350"/>
            <a:ext cx="8476800" cy="2154900"/>
          </a:xfrm>
          <a:prstGeom prst="rect">
            <a:avLst/>
          </a:prstGeom>
          <a:noFill/>
          <a:ln>
            <a:noFill/>
          </a:ln>
        </p:spPr>
        <p:txBody>
          <a:bodyPr spcFirstLastPara="1" wrap="square" lIns="91425" tIns="91425" rIns="91425" bIns="91425" anchor="t" anchorCtr="0">
            <a:spAutoFit/>
          </a:bodyPr>
          <a:lstStyle/>
          <a:p>
            <a:pPr marL="457200" lvl="0" indent="0" algn="l" rtl="0">
              <a:spcBef>
                <a:spcPts val="0"/>
              </a:spcBef>
              <a:spcAft>
                <a:spcPts val="0"/>
              </a:spcAft>
              <a:buNone/>
            </a:pPr>
            <a:endParaRPr sz="17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7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800">
              <a:solidFill>
                <a:srgbClr val="FFFFFF"/>
              </a:solidFill>
              <a:latin typeface="Old Standard TT"/>
              <a:ea typeface="Old Standard TT"/>
              <a:cs typeface="Old Standard TT"/>
              <a:sym typeface="Old Standard TT"/>
            </a:endParaRPr>
          </a:p>
        </p:txBody>
      </p:sp>
      <p:sp>
        <p:nvSpPr>
          <p:cNvPr id="232" name="Google Shape;232;p45"/>
          <p:cNvSpPr txBox="1"/>
          <p:nvPr/>
        </p:nvSpPr>
        <p:spPr>
          <a:xfrm>
            <a:off x="0" y="119300"/>
            <a:ext cx="8218200" cy="3971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2200" b="1">
                <a:latin typeface="Old Standard TT"/>
                <a:ea typeface="Old Standard TT"/>
                <a:cs typeface="Old Standard TT"/>
                <a:sym typeface="Old Standard TT"/>
              </a:rPr>
              <a:t>The Door of our House - Sacrament of Marriage</a:t>
            </a:r>
            <a:endParaRPr sz="2200" b="1">
              <a:latin typeface="Old Standard TT"/>
              <a:ea typeface="Old Standard TT"/>
              <a:cs typeface="Old Standard TT"/>
              <a:sym typeface="Old Standard TT"/>
            </a:endParaRPr>
          </a:p>
          <a:p>
            <a:pPr marL="914400" lvl="0" indent="0" algn="l" rtl="0">
              <a:spcBef>
                <a:spcPts val="0"/>
              </a:spcBef>
              <a:spcAft>
                <a:spcPts val="0"/>
              </a:spcAft>
              <a:buNone/>
            </a:pPr>
            <a:endParaRPr>
              <a:latin typeface="Old Standard TT"/>
              <a:ea typeface="Old Standard TT"/>
              <a:cs typeface="Old Standard TT"/>
              <a:sym typeface="Old Standard TT"/>
            </a:endParaRPr>
          </a:p>
          <a:p>
            <a:pPr marL="2743200" lvl="0" indent="457200" algn="l" rtl="0">
              <a:spcBef>
                <a:spcPts val="0"/>
              </a:spcBef>
              <a:spcAft>
                <a:spcPts val="0"/>
              </a:spcAft>
              <a:buNone/>
            </a:pPr>
            <a:r>
              <a:rPr lang="en" sz="1700" b="1">
                <a:latin typeface="Old Standard TT"/>
                <a:ea typeface="Old Standard TT"/>
                <a:cs typeface="Old Standard TT"/>
                <a:sym typeface="Old Standard TT"/>
              </a:rPr>
              <a:t>A Shared Blessing</a:t>
            </a:r>
            <a:endParaRPr sz="1700" b="1">
              <a:latin typeface="Old Standard TT"/>
              <a:ea typeface="Old Standard TT"/>
              <a:cs typeface="Old Standard TT"/>
              <a:sym typeface="Old Standard TT"/>
            </a:endParaRPr>
          </a:p>
          <a:p>
            <a:pPr marL="0" lvl="0" indent="0" algn="l" rtl="0">
              <a:spcBef>
                <a:spcPts val="0"/>
              </a:spcBef>
              <a:spcAft>
                <a:spcPts val="0"/>
              </a:spcAft>
              <a:buNone/>
            </a:pPr>
            <a:r>
              <a:rPr lang="en" sz="1500">
                <a:latin typeface="Old Standard TT"/>
                <a:ea typeface="Old Standard TT"/>
                <a:cs typeface="Old Standard TT"/>
                <a:sym typeface="Old Standard TT"/>
              </a:rPr>
              <a:t>Couples pray together:</a:t>
            </a:r>
            <a:endParaRPr sz="1500">
              <a:latin typeface="Old Standard TT"/>
              <a:ea typeface="Old Standard TT"/>
              <a:cs typeface="Old Standard TT"/>
              <a:sym typeface="Old Standard TT"/>
            </a:endParaRPr>
          </a:p>
          <a:p>
            <a:pPr marL="0" lvl="0" indent="0" algn="l" rtl="0">
              <a:spcBef>
                <a:spcPts val="0"/>
              </a:spcBef>
              <a:spcAft>
                <a:spcPts val="0"/>
              </a:spcAft>
              <a:buNone/>
            </a:pPr>
            <a:endParaRPr sz="1500">
              <a:latin typeface="Old Standard TT"/>
              <a:ea typeface="Old Standard TT"/>
              <a:cs typeface="Old Standard TT"/>
              <a:sym typeface="Old Standard TT"/>
            </a:endParaRPr>
          </a:p>
          <a:p>
            <a:pPr marL="0" lvl="0" indent="0" algn="l" rtl="0">
              <a:spcBef>
                <a:spcPts val="0"/>
              </a:spcBef>
              <a:spcAft>
                <a:spcPts val="0"/>
              </a:spcAft>
              <a:buNone/>
            </a:pPr>
            <a:r>
              <a:rPr lang="en" sz="1500">
                <a:latin typeface="Old Standard TT"/>
                <a:ea typeface="Old Standard TT"/>
                <a:cs typeface="Old Standard TT"/>
                <a:sym typeface="Old Standard TT"/>
              </a:rPr>
              <a:t>I rejoice that I have chosen you in the Sacrament of Marriage…</a:t>
            </a:r>
            <a:endParaRPr sz="1500">
              <a:latin typeface="Old Standard TT"/>
              <a:ea typeface="Old Standard TT"/>
              <a:cs typeface="Old Standard TT"/>
              <a:sym typeface="Old Standard TT"/>
            </a:endParaRPr>
          </a:p>
          <a:p>
            <a:pPr marL="0" lvl="0" indent="0" algn="l" rtl="0">
              <a:spcBef>
                <a:spcPts val="0"/>
              </a:spcBef>
              <a:spcAft>
                <a:spcPts val="0"/>
              </a:spcAft>
              <a:buNone/>
            </a:pPr>
            <a:r>
              <a:rPr lang="en" sz="1500">
                <a:latin typeface="Old Standard TT"/>
                <a:ea typeface="Old Standard TT"/>
                <a:cs typeface="Old Standard TT"/>
                <a:sym typeface="Old Standard TT"/>
              </a:rPr>
              <a:t>I rejoice that you have chosen me…</a:t>
            </a:r>
            <a:endParaRPr sz="1500">
              <a:latin typeface="Old Standard TT"/>
              <a:ea typeface="Old Standard TT"/>
              <a:cs typeface="Old Standard TT"/>
              <a:sym typeface="Old Standard TT"/>
            </a:endParaRPr>
          </a:p>
          <a:p>
            <a:pPr marL="0" lvl="0" indent="0" algn="l" rtl="0">
              <a:spcBef>
                <a:spcPts val="0"/>
              </a:spcBef>
              <a:spcAft>
                <a:spcPts val="0"/>
              </a:spcAft>
              <a:buNone/>
            </a:pPr>
            <a:r>
              <a:rPr lang="en" sz="1500">
                <a:latin typeface="Old Standard TT"/>
                <a:ea typeface="Old Standard TT"/>
                <a:cs typeface="Old Standard TT"/>
                <a:sym typeface="Old Standard TT"/>
              </a:rPr>
              <a:t>Together we belong for always…</a:t>
            </a:r>
            <a:endParaRPr sz="1500">
              <a:latin typeface="Old Standard TT"/>
              <a:ea typeface="Old Standard TT"/>
              <a:cs typeface="Old Standard TT"/>
              <a:sym typeface="Old Standard TT"/>
            </a:endParaRPr>
          </a:p>
          <a:p>
            <a:pPr marL="0" lvl="0" indent="0" algn="l" rtl="0">
              <a:spcBef>
                <a:spcPts val="0"/>
              </a:spcBef>
              <a:spcAft>
                <a:spcPts val="0"/>
              </a:spcAft>
              <a:buNone/>
            </a:pPr>
            <a:r>
              <a:rPr lang="en" sz="1500">
                <a:latin typeface="Old Standard TT"/>
                <a:ea typeface="Old Standard TT"/>
                <a:cs typeface="Old Standard TT"/>
                <a:sym typeface="Old Standard TT"/>
              </a:rPr>
              <a:t>Accept me as I am…</a:t>
            </a:r>
            <a:endParaRPr sz="1500">
              <a:latin typeface="Old Standard TT"/>
              <a:ea typeface="Old Standard TT"/>
              <a:cs typeface="Old Standard TT"/>
              <a:sym typeface="Old Standard TT"/>
            </a:endParaRPr>
          </a:p>
          <a:p>
            <a:pPr marL="0" lvl="0" indent="0" algn="l" rtl="0">
              <a:spcBef>
                <a:spcPts val="0"/>
              </a:spcBef>
              <a:spcAft>
                <a:spcPts val="0"/>
              </a:spcAft>
              <a:buNone/>
            </a:pPr>
            <a:r>
              <a:rPr lang="en" sz="1500">
                <a:latin typeface="Old Standard TT"/>
                <a:ea typeface="Old Standard TT"/>
                <a:cs typeface="Old Standard TT"/>
                <a:sym typeface="Old Standard TT"/>
              </a:rPr>
              <a:t>with my limitations and my talents... with my hopes and with</a:t>
            </a:r>
            <a:endParaRPr sz="1500">
              <a:latin typeface="Old Standard TT"/>
              <a:ea typeface="Old Standard TT"/>
              <a:cs typeface="Old Standard TT"/>
              <a:sym typeface="Old Standard TT"/>
            </a:endParaRPr>
          </a:p>
          <a:p>
            <a:pPr marL="0" lvl="0" indent="0" algn="l" rtl="0">
              <a:spcBef>
                <a:spcPts val="0"/>
              </a:spcBef>
              <a:spcAft>
                <a:spcPts val="0"/>
              </a:spcAft>
              <a:buNone/>
            </a:pPr>
            <a:r>
              <a:rPr lang="en" sz="1500">
                <a:latin typeface="Old Standard TT"/>
                <a:ea typeface="Old Standard TT"/>
                <a:cs typeface="Old Standard TT"/>
                <a:sym typeface="Old Standard TT"/>
              </a:rPr>
              <a:t>my future... Wherever you go, I will go</a:t>
            </a:r>
            <a:endParaRPr sz="1500">
              <a:latin typeface="Old Standard TT"/>
              <a:ea typeface="Old Standard TT"/>
              <a:cs typeface="Old Standard TT"/>
              <a:sym typeface="Old Standard TT"/>
            </a:endParaRPr>
          </a:p>
          <a:p>
            <a:pPr marL="0" lvl="0" indent="0" algn="l" rtl="0">
              <a:spcBef>
                <a:spcPts val="0"/>
              </a:spcBef>
              <a:spcAft>
                <a:spcPts val="0"/>
              </a:spcAft>
              <a:buNone/>
            </a:pPr>
            <a:r>
              <a:rPr lang="en" sz="1500">
                <a:latin typeface="Old Standard TT"/>
                <a:ea typeface="Old Standard TT"/>
                <a:cs typeface="Old Standard TT"/>
                <a:sym typeface="Old Standard TT"/>
              </a:rPr>
              <a:t>where you live, I will live…</a:t>
            </a:r>
            <a:endParaRPr sz="1500">
              <a:latin typeface="Old Standard TT"/>
              <a:ea typeface="Old Standard TT"/>
              <a:cs typeface="Old Standard TT"/>
              <a:sym typeface="Old Standard TT"/>
            </a:endParaRPr>
          </a:p>
          <a:p>
            <a:pPr marL="0" lvl="0" indent="0" algn="l" rtl="0">
              <a:spcBef>
                <a:spcPts val="0"/>
              </a:spcBef>
              <a:spcAft>
                <a:spcPts val="0"/>
              </a:spcAft>
              <a:buNone/>
            </a:pPr>
            <a:r>
              <a:rPr lang="en" sz="1500">
                <a:latin typeface="Old Standard TT"/>
                <a:ea typeface="Old Standard TT"/>
                <a:cs typeface="Old Standard TT"/>
                <a:sym typeface="Old Standard TT"/>
              </a:rPr>
              <a:t>Together we will build the House of our Marriage... A House</a:t>
            </a:r>
            <a:endParaRPr sz="1500">
              <a:latin typeface="Old Standard TT"/>
              <a:ea typeface="Old Standard TT"/>
              <a:cs typeface="Old Standard TT"/>
              <a:sym typeface="Old Standard TT"/>
            </a:endParaRPr>
          </a:p>
          <a:p>
            <a:pPr marL="0" lvl="0" indent="0" algn="l" rtl="0">
              <a:spcBef>
                <a:spcPts val="0"/>
              </a:spcBef>
              <a:spcAft>
                <a:spcPts val="0"/>
              </a:spcAft>
              <a:buNone/>
            </a:pPr>
            <a:r>
              <a:rPr lang="en" sz="1500">
                <a:latin typeface="Old Standard TT"/>
                <a:ea typeface="Old Standard TT"/>
                <a:cs typeface="Old Standard TT"/>
                <a:sym typeface="Old Standard TT"/>
              </a:rPr>
              <a:t>built on the Rock of Jesus Christ...</a:t>
            </a:r>
            <a:endParaRPr sz="1500">
              <a:latin typeface="Old Standard TT"/>
              <a:ea typeface="Old Standard TT"/>
              <a:cs typeface="Old Standard TT"/>
              <a:sym typeface="Old Standard TT"/>
            </a:endParaRPr>
          </a:p>
          <a:p>
            <a:pPr marL="914400" lvl="0" indent="0" algn="l" rtl="0">
              <a:spcBef>
                <a:spcPts val="0"/>
              </a:spcBef>
              <a:spcAft>
                <a:spcPts val="0"/>
              </a:spcAft>
              <a:buNone/>
            </a:pPr>
            <a:endParaRPr>
              <a:latin typeface="Old Standard TT"/>
              <a:ea typeface="Old Standard TT"/>
              <a:cs typeface="Old Standard TT"/>
              <a:sym typeface="Old Standard TT"/>
            </a:endParaRPr>
          </a:p>
          <a:p>
            <a:pPr marL="914400" lvl="0" indent="0" algn="l" rtl="0">
              <a:spcBef>
                <a:spcPts val="0"/>
              </a:spcBef>
              <a:spcAft>
                <a:spcPts val="0"/>
              </a:spcAft>
              <a:buNone/>
            </a:pPr>
            <a:endParaRPr>
              <a:latin typeface="Old Standard TT"/>
              <a:ea typeface="Old Standard TT"/>
              <a:cs typeface="Old Standard TT"/>
              <a:sym typeface="Old Standard TT"/>
            </a:endParaRPr>
          </a:p>
        </p:txBody>
      </p:sp>
      <p:sp>
        <p:nvSpPr>
          <p:cNvPr id="233" name="Google Shape;233;p45"/>
          <p:cNvSpPr txBox="1"/>
          <p:nvPr/>
        </p:nvSpPr>
        <p:spPr>
          <a:xfrm>
            <a:off x="4453875" y="500300"/>
            <a:ext cx="4382100" cy="5849100"/>
          </a:xfrm>
          <a:prstGeom prst="rect">
            <a:avLst/>
          </a:prstGeom>
          <a:noFill/>
          <a:ln>
            <a:noFill/>
          </a:ln>
        </p:spPr>
        <p:txBody>
          <a:bodyPr spcFirstLastPara="1" wrap="square" lIns="91425" tIns="91425" rIns="91425" bIns="91425" anchor="t" anchorCtr="0">
            <a:spAutoFit/>
          </a:bodyPr>
          <a:lstStyle/>
          <a:p>
            <a:pPr marL="457200" lvl="0" indent="457200" algn="l" rtl="0">
              <a:spcBef>
                <a:spcPts val="0"/>
              </a:spcBef>
              <a:spcAft>
                <a:spcPts val="0"/>
              </a:spcAft>
              <a:buNone/>
            </a:pPr>
            <a:endParaRPr>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r>
              <a:rPr lang="en" sz="1500">
                <a:solidFill>
                  <a:schemeClr val="dk1"/>
                </a:solidFill>
                <a:latin typeface="Old Standard TT"/>
                <a:ea typeface="Old Standard TT"/>
                <a:cs typeface="Old Standard TT"/>
                <a:sym typeface="Old Standard TT"/>
              </a:rPr>
              <a:t>(Blessing of the Couples)</a:t>
            </a:r>
            <a:endParaRPr sz="1500">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endParaRPr sz="1500">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r>
              <a:rPr lang="en" sz="1500">
                <a:solidFill>
                  <a:schemeClr val="dk1"/>
                </a:solidFill>
                <a:latin typeface="Old Standard TT"/>
                <a:ea typeface="Old Standard TT"/>
                <a:cs typeface="Old Standard TT"/>
                <a:sym typeface="Old Standard TT"/>
              </a:rPr>
              <a:t>Priest:</a:t>
            </a:r>
            <a:endParaRPr sz="1500">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endParaRPr sz="1500">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r>
              <a:rPr lang="en" sz="1500">
                <a:solidFill>
                  <a:schemeClr val="dk1"/>
                </a:solidFill>
                <a:latin typeface="Old Standard TT"/>
                <a:ea typeface="Old Standard TT"/>
                <a:cs typeface="Old Standard TT"/>
                <a:sym typeface="Old Standard TT"/>
              </a:rPr>
              <a:t>God, Eternal Father, bless and consecrate these couples in</a:t>
            </a:r>
            <a:endParaRPr sz="1500">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r>
              <a:rPr lang="en" sz="1500">
                <a:solidFill>
                  <a:schemeClr val="dk1"/>
                </a:solidFill>
                <a:latin typeface="Old Standard TT"/>
                <a:ea typeface="Old Standard TT"/>
                <a:cs typeface="Old Standard TT"/>
                <a:sym typeface="Old Standard TT"/>
              </a:rPr>
              <a:t>their love for each other. May the Preparations for their</a:t>
            </a:r>
            <a:endParaRPr sz="1500">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r>
              <a:rPr lang="en" sz="1500">
                <a:solidFill>
                  <a:schemeClr val="dk1"/>
                </a:solidFill>
                <a:latin typeface="Old Standard TT"/>
                <a:ea typeface="Old Standard TT"/>
                <a:cs typeface="Old Standard TT"/>
                <a:sym typeface="Old Standard TT"/>
              </a:rPr>
              <a:t>Wedding Day be blessed and filled with peace and joy. Draw</a:t>
            </a:r>
            <a:endParaRPr sz="1500">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r>
              <a:rPr lang="en" sz="1500">
                <a:solidFill>
                  <a:schemeClr val="dk1"/>
                </a:solidFill>
                <a:latin typeface="Old Standard TT"/>
                <a:ea typeface="Old Standard TT"/>
                <a:cs typeface="Old Standard TT"/>
                <a:sym typeface="Old Standard TT"/>
              </a:rPr>
              <a:t>them always closer to you and protect them from any troubles</a:t>
            </a:r>
            <a:endParaRPr sz="1500">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r>
              <a:rPr lang="en" sz="1500">
                <a:solidFill>
                  <a:schemeClr val="dk1"/>
                </a:solidFill>
                <a:latin typeface="Old Standard TT"/>
                <a:ea typeface="Old Standard TT"/>
                <a:cs typeface="Old Standard TT"/>
                <a:sym typeface="Old Standard TT"/>
              </a:rPr>
              <a:t>or worries. We ask you this through Christ our Lord. Amen.</a:t>
            </a:r>
            <a:endParaRPr sz="1500">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r>
              <a:rPr lang="en" sz="1500">
                <a:solidFill>
                  <a:schemeClr val="dk1"/>
                </a:solidFill>
                <a:latin typeface="Old Standard TT"/>
                <a:ea typeface="Old Standard TT"/>
                <a:cs typeface="Old Standard TT"/>
                <a:sym typeface="Old Standard TT"/>
              </a:rPr>
              <a:t>And may Almighty God bless you in the Name of the Father,</a:t>
            </a:r>
            <a:endParaRPr sz="1500">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r>
              <a:rPr lang="en" sz="1500">
                <a:solidFill>
                  <a:schemeClr val="dk1"/>
                </a:solidFill>
                <a:latin typeface="Old Standard TT"/>
                <a:ea typeface="Old Standard TT"/>
                <a:cs typeface="Old Standard TT"/>
                <a:sym typeface="Old Standard TT"/>
              </a:rPr>
              <a:t>and of the Son + and of the Holy Spirit. Amen.</a:t>
            </a:r>
            <a:endParaRPr sz="1500">
              <a:solidFill>
                <a:schemeClr val="dk1"/>
              </a:solidFill>
              <a:latin typeface="Old Standard TT"/>
              <a:ea typeface="Old Standard TT"/>
              <a:cs typeface="Old Standard TT"/>
              <a:sym typeface="Old Standard TT"/>
            </a:endParaRPr>
          </a:p>
          <a:p>
            <a:pPr marL="457200" lvl="0" indent="457200" algn="l" rtl="0">
              <a:spcBef>
                <a:spcPts val="0"/>
              </a:spcBef>
              <a:spcAft>
                <a:spcPts val="0"/>
              </a:spcAft>
              <a:buNone/>
            </a:pPr>
            <a:endParaRPr>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endParaRPr>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endParaRPr>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endParaRPr>
              <a:solidFill>
                <a:schemeClr val="dk1"/>
              </a:solidFill>
              <a:latin typeface="Old Standard TT"/>
              <a:ea typeface="Old Standard TT"/>
              <a:cs typeface="Old Standard TT"/>
              <a:sym typeface="Old Standard TT"/>
            </a:endParaRPr>
          </a:p>
          <a:p>
            <a:pPr marL="914400" lvl="0" indent="0" algn="l" rtl="0">
              <a:spcBef>
                <a:spcPts val="0"/>
              </a:spcBef>
              <a:spcAft>
                <a:spcPts val="0"/>
              </a:spcAft>
              <a:buNone/>
            </a:pPr>
            <a:endParaRPr>
              <a:solidFill>
                <a:schemeClr val="dk1"/>
              </a:solidFill>
              <a:latin typeface="Old Standard TT"/>
              <a:ea typeface="Old Standard TT"/>
              <a:cs typeface="Old Standard TT"/>
              <a:sym typeface="Old Standard TT"/>
            </a:endParaRPr>
          </a:p>
          <a:p>
            <a:pPr marL="0" lvl="0" indent="0" algn="l" rtl="0">
              <a:spcBef>
                <a:spcPts val="0"/>
              </a:spcBef>
              <a:spcAft>
                <a:spcPts val="0"/>
              </a:spcAft>
              <a:buNone/>
            </a:pPr>
            <a:endParaRPr>
              <a:latin typeface="Old Standard TT"/>
              <a:ea typeface="Old Standard TT"/>
              <a:cs typeface="Old Standard TT"/>
              <a:sym typeface="Old Standard T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Shape 74"/>
        <p:cNvGrpSpPr/>
        <p:nvPr/>
      </p:nvGrpSpPr>
      <p:grpSpPr>
        <a:xfrm>
          <a:off x="0" y="0"/>
          <a:ext cx="0" cy="0"/>
          <a:chOff x="0" y="0"/>
          <a:chExt cx="0" cy="0"/>
        </a:xfrm>
      </p:grpSpPr>
      <p:sp>
        <p:nvSpPr>
          <p:cNvPr id="75" name="Google Shape;75;p16"/>
          <p:cNvSpPr txBox="1"/>
          <p:nvPr/>
        </p:nvSpPr>
        <p:spPr>
          <a:xfrm>
            <a:off x="599850" y="235475"/>
            <a:ext cx="7944300" cy="4879500"/>
          </a:xfrm>
          <a:prstGeom prst="rect">
            <a:avLst/>
          </a:prstGeom>
          <a:noFill/>
          <a:ln>
            <a:noFill/>
          </a:ln>
        </p:spPr>
        <p:txBody>
          <a:bodyPr spcFirstLastPara="1" wrap="square" lIns="91425" tIns="91425" rIns="91425" bIns="91425" anchor="t" anchorCtr="0">
            <a:spAutoFit/>
          </a:bodyPr>
          <a:lstStyle/>
          <a:p>
            <a:pPr marL="457200" lvl="0" indent="0" algn="l" rtl="0">
              <a:spcBef>
                <a:spcPts val="0"/>
              </a:spcBef>
              <a:spcAft>
                <a:spcPts val="0"/>
              </a:spcAft>
              <a:buNone/>
            </a:pPr>
            <a:r>
              <a:rPr lang="en" sz="2200" b="1">
                <a:solidFill>
                  <a:srgbClr val="FFFFFF"/>
                </a:solidFill>
                <a:latin typeface="Old Standard TT"/>
                <a:ea typeface="Old Standard TT"/>
                <a:cs typeface="Old Standard TT"/>
                <a:sym typeface="Old Standard TT"/>
              </a:rPr>
              <a:t>“Under Construction”</a:t>
            </a:r>
            <a:endParaRPr sz="2200" b="1">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2200" b="1">
              <a:solidFill>
                <a:srgbClr val="FFFFFF"/>
              </a:solidFill>
              <a:latin typeface="Old Standard TT"/>
              <a:ea typeface="Old Standard TT"/>
              <a:cs typeface="Old Standard TT"/>
              <a:sym typeface="Old Standard TT"/>
            </a:endParaRPr>
          </a:p>
          <a:p>
            <a:pPr marL="914400" lvl="0" indent="0" algn="l" rtl="0">
              <a:spcBef>
                <a:spcPts val="0"/>
              </a:spcBef>
              <a:spcAft>
                <a:spcPts val="0"/>
              </a:spcAft>
              <a:buNone/>
            </a:pPr>
            <a:r>
              <a:rPr lang="en" sz="1900">
                <a:solidFill>
                  <a:srgbClr val="FFFFFF"/>
                </a:solidFill>
                <a:latin typeface="Old Standard TT"/>
                <a:ea typeface="Old Standard TT"/>
                <a:cs typeface="Old Standard TT"/>
                <a:sym typeface="Old Standard TT"/>
              </a:rPr>
              <a:t>What am I putting into the foundations of our Marriage?</a:t>
            </a:r>
            <a:endParaRPr sz="1900">
              <a:solidFill>
                <a:srgbClr val="FFFFFF"/>
              </a:solidFill>
              <a:latin typeface="Old Standard TT"/>
              <a:ea typeface="Old Standard TT"/>
              <a:cs typeface="Old Standard TT"/>
              <a:sym typeface="Old Standard TT"/>
            </a:endParaRPr>
          </a:p>
          <a:p>
            <a:pPr marL="914400" lvl="0" indent="0" algn="l" rtl="0">
              <a:spcBef>
                <a:spcPts val="0"/>
              </a:spcBef>
              <a:spcAft>
                <a:spcPts val="0"/>
              </a:spcAft>
              <a:buNone/>
            </a:pPr>
            <a:r>
              <a:rPr lang="en" sz="1900">
                <a:solidFill>
                  <a:srgbClr val="FFFFFF"/>
                </a:solidFill>
                <a:latin typeface="Old Standard TT"/>
                <a:ea typeface="Old Standard TT"/>
                <a:cs typeface="Old Standard TT"/>
                <a:sym typeface="Old Standard TT"/>
              </a:rPr>
              <a:t>Are they quality “materials”?</a:t>
            </a:r>
            <a:endParaRPr sz="1900">
              <a:solidFill>
                <a:srgbClr val="FFFFFF"/>
              </a:solidFill>
              <a:latin typeface="Old Standard TT"/>
              <a:ea typeface="Old Standard TT"/>
              <a:cs typeface="Old Standard TT"/>
              <a:sym typeface="Old Standard TT"/>
            </a:endParaRPr>
          </a:p>
          <a:p>
            <a:pPr marL="914400" lvl="0" indent="0" algn="l" rtl="0">
              <a:spcBef>
                <a:spcPts val="0"/>
              </a:spcBef>
              <a:spcAft>
                <a:spcPts val="0"/>
              </a:spcAft>
              <a:buNone/>
            </a:pPr>
            <a:r>
              <a:rPr lang="en" sz="1900">
                <a:solidFill>
                  <a:srgbClr val="FFFFFF"/>
                </a:solidFill>
                <a:latin typeface="Old Standard TT"/>
                <a:ea typeface="Old Standard TT"/>
                <a:cs typeface="Old Standard TT"/>
                <a:sym typeface="Old Standard TT"/>
              </a:rPr>
              <a:t>There are twelve gifts listed in your workbook. Choose the</a:t>
            </a:r>
            <a:endParaRPr sz="1900">
              <a:solidFill>
                <a:srgbClr val="FFFFFF"/>
              </a:solidFill>
              <a:latin typeface="Old Standard TT"/>
              <a:ea typeface="Old Standard TT"/>
              <a:cs typeface="Old Standard TT"/>
              <a:sym typeface="Old Standard TT"/>
            </a:endParaRPr>
          </a:p>
          <a:p>
            <a:pPr marL="914400" lvl="0" indent="0" algn="l" rtl="0">
              <a:spcBef>
                <a:spcPts val="0"/>
              </a:spcBef>
              <a:spcAft>
                <a:spcPts val="0"/>
              </a:spcAft>
              <a:buNone/>
            </a:pPr>
            <a:r>
              <a:rPr lang="en" sz="1900">
                <a:solidFill>
                  <a:srgbClr val="FFFFFF"/>
                </a:solidFill>
                <a:latin typeface="Old Standard TT"/>
                <a:ea typeface="Old Standard TT"/>
                <a:cs typeface="Old Standard TT"/>
                <a:sym typeface="Old Standard TT"/>
              </a:rPr>
              <a:t>most important three “materials” and share this with your</a:t>
            </a:r>
            <a:endParaRPr sz="1900">
              <a:solidFill>
                <a:srgbClr val="FFFFFF"/>
              </a:solidFill>
              <a:latin typeface="Old Standard TT"/>
              <a:ea typeface="Old Standard TT"/>
              <a:cs typeface="Old Standard TT"/>
              <a:sym typeface="Old Standard TT"/>
            </a:endParaRPr>
          </a:p>
          <a:p>
            <a:pPr marL="914400" lvl="0" indent="0" algn="l" rtl="0">
              <a:spcBef>
                <a:spcPts val="0"/>
              </a:spcBef>
              <a:spcAft>
                <a:spcPts val="0"/>
              </a:spcAft>
              <a:buNone/>
            </a:pPr>
            <a:r>
              <a:rPr lang="en" sz="1900">
                <a:solidFill>
                  <a:srgbClr val="FFFFFF"/>
                </a:solidFill>
                <a:latin typeface="Old Standard TT"/>
                <a:ea typeface="Old Standard TT"/>
                <a:cs typeface="Old Standard TT"/>
                <a:sym typeface="Old Standard TT"/>
              </a:rPr>
              <a:t>Fiancé.</a:t>
            </a:r>
            <a:endParaRPr sz="19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914400" lvl="0" indent="0" algn="l" rtl="0">
              <a:spcBef>
                <a:spcPts val="0"/>
              </a:spcBef>
              <a:spcAft>
                <a:spcPts val="0"/>
              </a:spcAft>
              <a:buNone/>
            </a:pPr>
            <a:r>
              <a:rPr lang="en" sz="1900">
                <a:solidFill>
                  <a:srgbClr val="FFFFFF"/>
                </a:solidFill>
                <a:latin typeface="Old Standard TT"/>
                <a:ea typeface="Old Standard TT"/>
                <a:cs typeface="Old Standard TT"/>
                <a:sym typeface="Old Standard TT"/>
              </a:rPr>
              <a:t>Three elements essential to a ‘rock-solid’ foundation for your</a:t>
            </a:r>
            <a:endParaRPr sz="1900">
              <a:solidFill>
                <a:srgbClr val="FFFFFF"/>
              </a:solidFill>
              <a:latin typeface="Old Standard TT"/>
              <a:ea typeface="Old Standard TT"/>
              <a:cs typeface="Old Standard TT"/>
              <a:sym typeface="Old Standard TT"/>
            </a:endParaRPr>
          </a:p>
          <a:p>
            <a:pPr marL="914400" lvl="0" indent="0" algn="l" rtl="0">
              <a:spcBef>
                <a:spcPts val="0"/>
              </a:spcBef>
              <a:spcAft>
                <a:spcPts val="0"/>
              </a:spcAft>
              <a:buNone/>
            </a:pPr>
            <a:r>
              <a:rPr lang="en" sz="1900">
                <a:solidFill>
                  <a:srgbClr val="FFFFFF"/>
                </a:solidFill>
                <a:latin typeface="Old Standard TT"/>
                <a:ea typeface="Old Standard TT"/>
                <a:cs typeface="Old Standard TT"/>
                <a:sym typeface="Old Standard TT"/>
              </a:rPr>
              <a:t>marriage:</a:t>
            </a:r>
            <a:endParaRPr sz="1900">
              <a:solidFill>
                <a:srgbClr val="FFFFFF"/>
              </a:solidFill>
              <a:latin typeface="Old Standard TT"/>
              <a:ea typeface="Old Standard TT"/>
              <a:cs typeface="Old Standard TT"/>
              <a:sym typeface="Old Standard TT"/>
            </a:endParaRPr>
          </a:p>
          <a:p>
            <a:pPr marL="91440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1828800" lvl="0" indent="-349250" algn="l" rtl="0">
              <a:spcBef>
                <a:spcPts val="0"/>
              </a:spcBef>
              <a:spcAft>
                <a:spcPts val="0"/>
              </a:spcAft>
              <a:buClr>
                <a:srgbClr val="FFFFFF"/>
              </a:buClr>
              <a:buSzPts val="1900"/>
              <a:buFont typeface="Old Standard TT"/>
              <a:buAutoNum type="arabicPeriod"/>
            </a:pPr>
            <a:r>
              <a:rPr lang="en" sz="1900">
                <a:solidFill>
                  <a:srgbClr val="FFFFFF"/>
                </a:solidFill>
                <a:latin typeface="Old Standard TT"/>
                <a:ea typeface="Old Standard TT"/>
                <a:cs typeface="Old Standard TT"/>
                <a:sym typeface="Old Standard TT"/>
              </a:rPr>
              <a:t>Communication</a:t>
            </a:r>
            <a:endParaRPr sz="1900">
              <a:solidFill>
                <a:srgbClr val="FFFFFF"/>
              </a:solidFill>
              <a:latin typeface="Old Standard TT"/>
              <a:ea typeface="Old Standard TT"/>
              <a:cs typeface="Old Standard TT"/>
              <a:sym typeface="Old Standard TT"/>
            </a:endParaRPr>
          </a:p>
          <a:p>
            <a:pPr marL="1828800" lvl="0" indent="-349250" algn="l" rtl="0">
              <a:spcBef>
                <a:spcPts val="0"/>
              </a:spcBef>
              <a:spcAft>
                <a:spcPts val="0"/>
              </a:spcAft>
              <a:buClr>
                <a:srgbClr val="FFFFFF"/>
              </a:buClr>
              <a:buSzPts val="1900"/>
              <a:buFont typeface="Old Standard TT"/>
              <a:buAutoNum type="arabicPeriod"/>
            </a:pPr>
            <a:r>
              <a:rPr lang="en" sz="1900">
                <a:solidFill>
                  <a:srgbClr val="FFFFFF"/>
                </a:solidFill>
                <a:latin typeface="Old Standard TT"/>
                <a:ea typeface="Old Standard TT"/>
                <a:cs typeface="Old Standard TT"/>
                <a:sym typeface="Old Standard TT"/>
              </a:rPr>
              <a:t>Commitment</a:t>
            </a:r>
            <a:endParaRPr sz="1900">
              <a:solidFill>
                <a:srgbClr val="FFFFFF"/>
              </a:solidFill>
              <a:latin typeface="Old Standard TT"/>
              <a:ea typeface="Old Standard TT"/>
              <a:cs typeface="Old Standard TT"/>
              <a:sym typeface="Old Standard TT"/>
            </a:endParaRPr>
          </a:p>
          <a:p>
            <a:pPr marL="1828800" lvl="0" indent="-349250" algn="l" rtl="0">
              <a:spcBef>
                <a:spcPts val="0"/>
              </a:spcBef>
              <a:spcAft>
                <a:spcPts val="0"/>
              </a:spcAft>
              <a:buClr>
                <a:srgbClr val="FFFFFF"/>
              </a:buClr>
              <a:buSzPts val="1900"/>
              <a:buFont typeface="Old Standard TT"/>
              <a:buAutoNum type="arabicPeriod"/>
            </a:pPr>
            <a:r>
              <a:rPr lang="en" sz="1900">
                <a:solidFill>
                  <a:srgbClr val="FFFFFF"/>
                </a:solidFill>
                <a:latin typeface="Old Standard TT"/>
                <a:ea typeface="Old Standard TT"/>
                <a:cs typeface="Old Standard TT"/>
                <a:sym typeface="Old Standard TT"/>
              </a:rPr>
              <a:t>Complementarity (Vive la Difference!)</a:t>
            </a:r>
            <a:endParaRPr sz="1900">
              <a:solidFill>
                <a:srgbClr val="FFFFFF"/>
              </a:solidFill>
              <a:latin typeface="Old Standard TT"/>
              <a:ea typeface="Old Standard TT"/>
              <a:cs typeface="Old Standard TT"/>
              <a:sym typeface="Old Standard TT"/>
            </a:endParaRPr>
          </a:p>
          <a:p>
            <a:pPr marL="91440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a:latin typeface="Old Standard TT"/>
              <a:ea typeface="Old Standard TT"/>
              <a:cs typeface="Old Standard TT"/>
              <a:sym typeface="Old Standard T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Shape 79"/>
        <p:cNvGrpSpPr/>
        <p:nvPr/>
      </p:nvGrpSpPr>
      <p:grpSpPr>
        <a:xfrm>
          <a:off x="0" y="0"/>
          <a:ext cx="0" cy="0"/>
          <a:chOff x="0" y="0"/>
          <a:chExt cx="0" cy="0"/>
        </a:xfrm>
      </p:grpSpPr>
      <p:sp>
        <p:nvSpPr>
          <p:cNvPr id="80" name="Google Shape;80;p17"/>
          <p:cNvSpPr txBox="1"/>
          <p:nvPr/>
        </p:nvSpPr>
        <p:spPr>
          <a:xfrm>
            <a:off x="599850" y="235475"/>
            <a:ext cx="7944300" cy="5171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 sz="2100" b="1">
                <a:solidFill>
                  <a:srgbClr val="FFFFFF"/>
                </a:solidFill>
                <a:latin typeface="Old Standard TT"/>
                <a:ea typeface="Old Standard TT"/>
                <a:cs typeface="Old Standard TT"/>
                <a:sym typeface="Old Standard TT"/>
              </a:rPr>
              <a:t>Five Love Languages</a:t>
            </a:r>
            <a:endParaRPr sz="2100" b="1">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500">
              <a:solidFill>
                <a:srgbClr val="FFFFFF"/>
              </a:solidFill>
              <a:latin typeface="Old Standard TT"/>
              <a:ea typeface="Old Standard TT"/>
              <a:cs typeface="Old Standard TT"/>
              <a:sym typeface="Old Standard TT"/>
            </a:endParaRPr>
          </a:p>
          <a:p>
            <a:pPr marL="457200" lvl="0" indent="0" algn="l" rtl="0">
              <a:spcBef>
                <a:spcPts val="0"/>
              </a:spcBef>
              <a:spcAft>
                <a:spcPts val="0"/>
              </a:spcAft>
              <a:buClr>
                <a:schemeClr val="dk1"/>
              </a:buClr>
              <a:buSzPts val="1100"/>
              <a:buFont typeface="Arial"/>
              <a:buNone/>
            </a:pPr>
            <a:r>
              <a:rPr lang="en" sz="2000">
                <a:solidFill>
                  <a:srgbClr val="FFFFFF"/>
                </a:solidFill>
                <a:latin typeface="Old Standard TT"/>
                <a:ea typeface="Old Standard TT"/>
                <a:cs typeface="Old Standard TT"/>
                <a:sym typeface="Old Standard TT"/>
              </a:rPr>
              <a:t>ONE - Words of Affirmation</a:t>
            </a:r>
            <a:endParaRPr sz="20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Clr>
                <a:schemeClr val="dk1"/>
              </a:buClr>
              <a:buSzPts val="1100"/>
              <a:buFont typeface="Arial"/>
              <a:buNone/>
            </a:pPr>
            <a:r>
              <a:rPr lang="en" sz="1900">
                <a:solidFill>
                  <a:srgbClr val="FFFFFF"/>
                </a:solidFill>
                <a:latin typeface="Old Standard TT"/>
                <a:ea typeface="Old Standard TT"/>
                <a:cs typeface="Old Standard TT"/>
                <a:sym typeface="Old Standard TT"/>
              </a:rPr>
              <a:t>We need to be affirmed (this can be written words as well as</a:t>
            </a:r>
            <a:endParaRPr sz="19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Clr>
                <a:schemeClr val="dk1"/>
              </a:buClr>
              <a:buSzPts val="1100"/>
              <a:buFont typeface="Arial"/>
              <a:buNone/>
            </a:pPr>
            <a:r>
              <a:rPr lang="en" sz="1900">
                <a:solidFill>
                  <a:srgbClr val="FFFFFF"/>
                </a:solidFill>
                <a:latin typeface="Old Standard TT"/>
                <a:ea typeface="Old Standard TT"/>
                <a:cs typeface="Old Standard TT"/>
                <a:sym typeface="Old Standard TT"/>
              </a:rPr>
              <a:t>spoken ones) to feel built up, complimented and appreciated.</a:t>
            </a:r>
            <a:endParaRPr sz="19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457200" lvl="0" indent="0" algn="l" rtl="0">
              <a:spcBef>
                <a:spcPts val="0"/>
              </a:spcBef>
              <a:spcAft>
                <a:spcPts val="0"/>
              </a:spcAft>
              <a:buClr>
                <a:schemeClr val="dk1"/>
              </a:buClr>
              <a:buSzPts val="1100"/>
              <a:buFont typeface="Arial"/>
              <a:buNone/>
            </a:pPr>
            <a:r>
              <a:rPr lang="en" sz="2000">
                <a:solidFill>
                  <a:srgbClr val="FFFFFF"/>
                </a:solidFill>
                <a:latin typeface="Old Standard TT"/>
                <a:ea typeface="Old Standard TT"/>
                <a:cs typeface="Old Standard TT"/>
                <a:sym typeface="Old Standard TT"/>
              </a:rPr>
              <a:t>TWO - Quality Time</a:t>
            </a:r>
            <a:endParaRPr sz="2000">
              <a:solidFill>
                <a:srgbClr val="FFFFFF"/>
              </a:solidFill>
              <a:latin typeface="Old Standard TT"/>
              <a:ea typeface="Old Standard TT"/>
              <a:cs typeface="Old Standard TT"/>
              <a:sym typeface="Old Standard TT"/>
            </a:endParaRPr>
          </a:p>
          <a:p>
            <a:pPr marL="914400" lvl="0" indent="0" algn="ctr" rtl="0">
              <a:spcBef>
                <a:spcPts val="0"/>
              </a:spcBef>
              <a:spcAft>
                <a:spcPts val="0"/>
              </a:spcAft>
              <a:buClr>
                <a:schemeClr val="dk1"/>
              </a:buClr>
              <a:buSzPts val="1100"/>
              <a:buFont typeface="Arial"/>
              <a:buNone/>
            </a:pPr>
            <a:r>
              <a:rPr lang="en" sz="1900">
                <a:solidFill>
                  <a:srgbClr val="FFFFFF"/>
                </a:solidFill>
                <a:latin typeface="Old Standard TT"/>
                <a:ea typeface="Old Standard TT"/>
                <a:cs typeface="Old Standard TT"/>
                <a:sym typeface="Old Standard TT"/>
              </a:rPr>
              <a:t>Making time to give your future spouse undivided attention. 20</a:t>
            </a:r>
            <a:endParaRPr sz="1900">
              <a:solidFill>
                <a:srgbClr val="FFFFFF"/>
              </a:solidFill>
              <a:latin typeface="Old Standard TT"/>
              <a:ea typeface="Old Standard TT"/>
              <a:cs typeface="Old Standard TT"/>
              <a:sym typeface="Old Standard TT"/>
            </a:endParaRPr>
          </a:p>
          <a:p>
            <a:pPr marL="914400" lvl="0" indent="0" algn="ctr" rtl="0">
              <a:spcBef>
                <a:spcPts val="0"/>
              </a:spcBef>
              <a:spcAft>
                <a:spcPts val="0"/>
              </a:spcAft>
              <a:buClr>
                <a:schemeClr val="dk1"/>
              </a:buClr>
              <a:buSzPts val="1100"/>
              <a:buFont typeface="Arial"/>
              <a:buNone/>
            </a:pPr>
            <a:r>
              <a:rPr lang="en" sz="1900">
                <a:solidFill>
                  <a:srgbClr val="FFFFFF"/>
                </a:solidFill>
                <a:latin typeface="Old Standard TT"/>
                <a:ea typeface="Old Standard TT"/>
                <a:cs typeface="Old Standard TT"/>
                <a:sym typeface="Old Standard TT"/>
              </a:rPr>
              <a:t>minutes of listening, talking and sharing feelings will really show</a:t>
            </a:r>
            <a:endParaRPr sz="1900">
              <a:solidFill>
                <a:srgbClr val="FFFFFF"/>
              </a:solidFill>
              <a:latin typeface="Old Standard TT"/>
              <a:ea typeface="Old Standard TT"/>
              <a:cs typeface="Old Standard TT"/>
              <a:sym typeface="Old Standard TT"/>
            </a:endParaRPr>
          </a:p>
          <a:p>
            <a:pPr marL="914400" lvl="0" indent="0" algn="ctr" rtl="0">
              <a:spcBef>
                <a:spcPts val="0"/>
              </a:spcBef>
              <a:spcAft>
                <a:spcPts val="0"/>
              </a:spcAft>
              <a:buClr>
                <a:schemeClr val="dk1"/>
              </a:buClr>
              <a:buSzPts val="1100"/>
              <a:buFont typeface="Arial"/>
              <a:buNone/>
            </a:pPr>
            <a:r>
              <a:rPr lang="en" sz="1900">
                <a:solidFill>
                  <a:srgbClr val="FFFFFF"/>
                </a:solidFill>
                <a:latin typeface="Old Standard TT"/>
                <a:ea typeface="Old Standard TT"/>
                <a:cs typeface="Old Standard TT"/>
                <a:sym typeface="Old Standard TT"/>
              </a:rPr>
              <a:t>love to your fiancé.</a:t>
            </a:r>
            <a:endParaRPr sz="19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457200" lvl="0" indent="0" algn="l" rtl="0">
              <a:spcBef>
                <a:spcPts val="0"/>
              </a:spcBef>
              <a:spcAft>
                <a:spcPts val="0"/>
              </a:spcAft>
              <a:buClr>
                <a:schemeClr val="dk1"/>
              </a:buClr>
              <a:buSzPts val="1100"/>
              <a:buFont typeface="Arial"/>
              <a:buNone/>
            </a:pPr>
            <a:r>
              <a:rPr lang="en" sz="2000">
                <a:solidFill>
                  <a:srgbClr val="FFFFFF"/>
                </a:solidFill>
                <a:latin typeface="Old Standard TT"/>
                <a:ea typeface="Old Standard TT"/>
                <a:cs typeface="Old Standard TT"/>
                <a:sym typeface="Old Standard TT"/>
              </a:rPr>
              <a:t>THREE - Receiving Gifts</a:t>
            </a:r>
            <a:endParaRPr sz="20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Clr>
                <a:schemeClr val="dk1"/>
              </a:buClr>
              <a:buSzPts val="1100"/>
              <a:buFont typeface="Arial"/>
              <a:buNone/>
            </a:pPr>
            <a:r>
              <a:rPr lang="en" sz="1900">
                <a:solidFill>
                  <a:srgbClr val="FFFFFF"/>
                </a:solidFill>
                <a:latin typeface="Old Standard TT"/>
                <a:ea typeface="Old Standard TT"/>
                <a:cs typeface="Old Standard TT"/>
                <a:sym typeface="Old Standard TT"/>
              </a:rPr>
              <a:t>Giving is a real symbol of love. Gifts don’t have to be expensive but</a:t>
            </a:r>
            <a:endParaRPr sz="19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Clr>
                <a:schemeClr val="dk1"/>
              </a:buClr>
              <a:buSzPts val="1100"/>
              <a:buFont typeface="Arial"/>
              <a:buNone/>
            </a:pPr>
            <a:r>
              <a:rPr lang="en" sz="1900">
                <a:solidFill>
                  <a:srgbClr val="FFFFFF"/>
                </a:solidFill>
                <a:latin typeface="Old Standard TT"/>
                <a:ea typeface="Old Standard TT"/>
                <a:cs typeface="Old Standard TT"/>
                <a:sym typeface="Old Standard TT"/>
              </a:rPr>
              <a:t>do need to be thoughtful. Please be very careful with this one. It is</a:t>
            </a:r>
            <a:endParaRPr sz="19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Clr>
                <a:schemeClr val="dk1"/>
              </a:buClr>
              <a:buSzPts val="1100"/>
              <a:buFont typeface="Arial"/>
              <a:buNone/>
            </a:pPr>
            <a:r>
              <a:rPr lang="en" sz="1900">
                <a:solidFill>
                  <a:srgbClr val="FFFFFF"/>
                </a:solidFill>
                <a:latin typeface="Old Standard TT"/>
                <a:ea typeface="Old Standard TT"/>
                <a:cs typeface="Old Standard TT"/>
                <a:sym typeface="Old Standard TT"/>
              </a:rPr>
              <a:t>possible to give gifts as a way of making ourselves feel better</a:t>
            </a:r>
            <a:endParaRPr sz="19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Clr>
                <a:schemeClr val="dk1"/>
              </a:buClr>
              <a:buSzPts val="1100"/>
              <a:buFont typeface="Arial"/>
              <a:buNone/>
            </a:pPr>
            <a:r>
              <a:rPr lang="en" sz="1900">
                <a:solidFill>
                  <a:srgbClr val="FFFFFF"/>
                </a:solidFill>
                <a:latin typeface="Old Standard TT"/>
                <a:ea typeface="Old Standard TT"/>
                <a:cs typeface="Old Standard TT"/>
                <a:sym typeface="Old Standard TT"/>
              </a:rPr>
              <a:t>because we aren’t spending enough time with our future spouse.</a:t>
            </a:r>
            <a:endParaRPr sz="1900">
              <a:solidFill>
                <a:srgbClr val="FFFFFF"/>
              </a:solidFill>
              <a:latin typeface="Old Standard TT"/>
              <a:ea typeface="Old Standard TT"/>
              <a:cs typeface="Old Standard TT"/>
              <a:sym typeface="Old Standard TT"/>
            </a:endParaRPr>
          </a:p>
          <a:p>
            <a:pPr marL="0" lvl="0" indent="0" algn="ctr" rtl="0">
              <a:spcBef>
                <a:spcPts val="0"/>
              </a:spcBef>
              <a:spcAft>
                <a:spcPts val="0"/>
              </a:spcAft>
              <a:buNone/>
            </a:pPr>
            <a:endParaRPr sz="1900">
              <a:latin typeface="Old Standard TT"/>
              <a:ea typeface="Old Standard TT"/>
              <a:cs typeface="Old Standard TT"/>
              <a:sym typeface="Old Standard T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Shape 84"/>
        <p:cNvGrpSpPr/>
        <p:nvPr/>
      </p:nvGrpSpPr>
      <p:grpSpPr>
        <a:xfrm>
          <a:off x="0" y="0"/>
          <a:ext cx="0" cy="0"/>
          <a:chOff x="0" y="0"/>
          <a:chExt cx="0" cy="0"/>
        </a:xfrm>
      </p:grpSpPr>
      <p:sp>
        <p:nvSpPr>
          <p:cNvPr id="85" name="Google Shape;85;p18"/>
          <p:cNvSpPr txBox="1"/>
          <p:nvPr/>
        </p:nvSpPr>
        <p:spPr>
          <a:xfrm>
            <a:off x="599850" y="235475"/>
            <a:ext cx="7944300" cy="4617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100" b="1">
                <a:solidFill>
                  <a:srgbClr val="FFFFFF"/>
                </a:solidFill>
                <a:latin typeface="Old Standard TT"/>
                <a:ea typeface="Old Standard TT"/>
                <a:cs typeface="Old Standard TT"/>
                <a:sym typeface="Old Standard TT"/>
              </a:rPr>
              <a:t>Five Love Languages</a:t>
            </a:r>
            <a:endParaRPr sz="2100" b="1">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5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2000">
                <a:solidFill>
                  <a:srgbClr val="FFFFFF"/>
                </a:solidFill>
                <a:latin typeface="Old Standard TT"/>
                <a:ea typeface="Old Standard TT"/>
                <a:cs typeface="Old Standard TT"/>
                <a:sym typeface="Old Standard TT"/>
              </a:rPr>
              <a:t>FOUR - Acts of Service</a:t>
            </a:r>
            <a:endParaRPr sz="20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Endeavouring to please our fiancé by doing things that we might</a:t>
            </a:r>
            <a:endParaRPr sz="19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not normally choose to do like washing up or cleaning the car.</a:t>
            </a:r>
            <a:endParaRPr sz="19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20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2000">
                <a:solidFill>
                  <a:srgbClr val="FFFFFF"/>
                </a:solidFill>
                <a:latin typeface="Old Standard TT"/>
                <a:ea typeface="Old Standard TT"/>
                <a:cs typeface="Old Standard TT"/>
                <a:sym typeface="Old Standard TT"/>
              </a:rPr>
              <a:t>FIVE -Physical Touch</a:t>
            </a:r>
            <a:endParaRPr sz="20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Is a very important means by which we can express love. A hug or</a:t>
            </a:r>
            <a:endParaRPr sz="19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a touch can really show we care. Remember touch can be</a:t>
            </a:r>
            <a:endParaRPr sz="19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assumed to be linked to the desire for sex, but it doesn’t have to</a:t>
            </a:r>
            <a:endParaRPr sz="19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900">
                <a:solidFill>
                  <a:srgbClr val="FFFFFF"/>
                </a:solidFill>
                <a:latin typeface="Old Standard TT"/>
                <a:ea typeface="Old Standard TT"/>
                <a:cs typeface="Old Standard TT"/>
                <a:sym typeface="Old Standard TT"/>
              </a:rPr>
              <a:t>be</a:t>
            </a:r>
            <a:endParaRPr sz="19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2200" b="1">
              <a:solidFill>
                <a:srgbClr val="FFFFFF"/>
              </a:solidFill>
              <a:latin typeface="Old Standard TT"/>
              <a:ea typeface="Old Standard TT"/>
              <a:cs typeface="Old Standard TT"/>
              <a:sym typeface="Old Standard TT"/>
            </a:endParaRPr>
          </a:p>
          <a:p>
            <a:pPr marL="91440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800">
              <a:latin typeface="Old Standard TT"/>
              <a:ea typeface="Old Standard TT"/>
              <a:cs typeface="Old Standard TT"/>
              <a:sym typeface="Old Standard T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Shape 89"/>
        <p:cNvGrpSpPr/>
        <p:nvPr/>
      </p:nvGrpSpPr>
      <p:grpSpPr>
        <a:xfrm>
          <a:off x="0" y="0"/>
          <a:ext cx="0" cy="0"/>
          <a:chOff x="0" y="0"/>
          <a:chExt cx="0" cy="0"/>
        </a:xfrm>
      </p:grpSpPr>
      <p:sp>
        <p:nvSpPr>
          <p:cNvPr id="90" name="Google Shape;90;p19"/>
          <p:cNvSpPr txBox="1"/>
          <p:nvPr/>
        </p:nvSpPr>
        <p:spPr>
          <a:xfrm>
            <a:off x="599850" y="235475"/>
            <a:ext cx="7944300" cy="4556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100" b="1">
                <a:solidFill>
                  <a:srgbClr val="FFFFFF"/>
                </a:solidFill>
                <a:latin typeface="Old Standard TT"/>
                <a:ea typeface="Old Standard TT"/>
                <a:cs typeface="Old Standard TT"/>
                <a:sym typeface="Old Standard TT"/>
              </a:rPr>
              <a:t>Five Love Languages</a:t>
            </a:r>
            <a:endParaRPr sz="2100" b="1">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5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5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5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2000">
                <a:solidFill>
                  <a:srgbClr val="FFFFFF"/>
                </a:solidFill>
                <a:latin typeface="Old Standard TT"/>
                <a:ea typeface="Old Standard TT"/>
                <a:cs typeface="Old Standard TT"/>
                <a:sym typeface="Old Standard TT"/>
              </a:rPr>
              <a:t>Which do you think your two most important love languages are?</a:t>
            </a:r>
            <a:endParaRPr sz="20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20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20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20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2000">
                <a:solidFill>
                  <a:srgbClr val="FFFFFF"/>
                </a:solidFill>
                <a:latin typeface="Old Standard TT"/>
                <a:ea typeface="Old Standard TT"/>
                <a:cs typeface="Old Standard TT"/>
                <a:sym typeface="Old Standard TT"/>
              </a:rPr>
              <a:t>Which do you think your partner’s top most important love</a:t>
            </a:r>
            <a:endParaRPr sz="20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2000">
                <a:solidFill>
                  <a:srgbClr val="FFFFFF"/>
                </a:solidFill>
                <a:latin typeface="Old Standard TT"/>
                <a:ea typeface="Old Standard TT"/>
                <a:cs typeface="Old Standard TT"/>
                <a:sym typeface="Old Standard TT"/>
              </a:rPr>
              <a:t>languages are?</a:t>
            </a:r>
            <a:endParaRPr sz="20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20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2200" b="1">
              <a:solidFill>
                <a:srgbClr val="FFFFFF"/>
              </a:solidFill>
              <a:latin typeface="Old Standard TT"/>
              <a:ea typeface="Old Standard TT"/>
              <a:cs typeface="Old Standard TT"/>
              <a:sym typeface="Old Standard TT"/>
            </a:endParaRPr>
          </a:p>
          <a:p>
            <a:pPr marL="91440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800">
              <a:latin typeface="Old Standard TT"/>
              <a:ea typeface="Old Standard TT"/>
              <a:cs typeface="Old Standard TT"/>
              <a:sym typeface="Old Standard T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Shape 94"/>
        <p:cNvGrpSpPr/>
        <p:nvPr/>
      </p:nvGrpSpPr>
      <p:grpSpPr>
        <a:xfrm>
          <a:off x="0" y="0"/>
          <a:ext cx="0" cy="0"/>
          <a:chOff x="0" y="0"/>
          <a:chExt cx="0" cy="0"/>
        </a:xfrm>
      </p:grpSpPr>
      <p:sp>
        <p:nvSpPr>
          <p:cNvPr id="95" name="Google Shape;95;p20"/>
          <p:cNvSpPr txBox="1"/>
          <p:nvPr/>
        </p:nvSpPr>
        <p:spPr>
          <a:xfrm>
            <a:off x="599850" y="235475"/>
            <a:ext cx="7944300" cy="6095400"/>
          </a:xfrm>
          <a:prstGeom prst="rect">
            <a:avLst/>
          </a:prstGeom>
          <a:noFill/>
          <a:ln>
            <a:noFill/>
          </a:ln>
        </p:spPr>
        <p:txBody>
          <a:bodyPr spcFirstLastPara="1" wrap="square" lIns="91425" tIns="91425" rIns="91425" bIns="91425" anchor="t" anchorCtr="0">
            <a:spAutoFit/>
          </a:bodyPr>
          <a:lstStyle/>
          <a:p>
            <a:pPr marL="457200" lvl="0" indent="0" algn="ctr" rtl="0">
              <a:spcBef>
                <a:spcPts val="0"/>
              </a:spcBef>
              <a:spcAft>
                <a:spcPts val="0"/>
              </a:spcAft>
              <a:buNone/>
            </a:pPr>
            <a:r>
              <a:rPr lang="en" sz="1600">
                <a:solidFill>
                  <a:srgbClr val="FFFFFF"/>
                </a:solidFill>
                <a:latin typeface="Old Standard TT"/>
                <a:ea typeface="Old Standard TT"/>
                <a:cs typeface="Old Standard TT"/>
                <a:sym typeface="Old Standard TT"/>
              </a:rPr>
              <a:t>Dear Lord Jesus,</a:t>
            </a:r>
            <a:endParaRPr sz="16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600">
                <a:solidFill>
                  <a:srgbClr val="FFFFFF"/>
                </a:solidFill>
                <a:latin typeface="Old Standard TT"/>
                <a:ea typeface="Old Standard TT"/>
                <a:cs typeface="Old Standard TT"/>
                <a:sym typeface="Old Standard TT"/>
              </a:rPr>
              <a:t>grant that we may have a true and understanding love for</a:t>
            </a:r>
            <a:endParaRPr sz="16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600">
                <a:solidFill>
                  <a:srgbClr val="FFFFFF"/>
                </a:solidFill>
                <a:latin typeface="Old Standard TT"/>
                <a:ea typeface="Old Standard TT"/>
                <a:cs typeface="Old Standard TT"/>
                <a:sym typeface="Old Standard TT"/>
              </a:rPr>
              <a:t>each other.</a:t>
            </a:r>
            <a:endParaRPr sz="16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600">
                <a:solidFill>
                  <a:srgbClr val="FFFFFF"/>
                </a:solidFill>
                <a:latin typeface="Old Standard TT"/>
                <a:ea typeface="Old Standard TT"/>
                <a:cs typeface="Old Standard TT"/>
                <a:sym typeface="Old Standard TT"/>
              </a:rPr>
              <a:t>Grant that we may both be filled with faith and trust.</a:t>
            </a:r>
            <a:endParaRPr sz="16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600">
                <a:solidFill>
                  <a:srgbClr val="FFFFFF"/>
                </a:solidFill>
                <a:latin typeface="Old Standard TT"/>
                <a:ea typeface="Old Standard TT"/>
                <a:cs typeface="Old Standard TT"/>
                <a:sym typeface="Old Standard TT"/>
              </a:rPr>
              <a:t>Please give us the grace to live with each other in peace</a:t>
            </a:r>
            <a:endParaRPr sz="16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600">
                <a:solidFill>
                  <a:srgbClr val="FFFFFF"/>
                </a:solidFill>
                <a:latin typeface="Old Standard TT"/>
                <a:ea typeface="Old Standard TT"/>
                <a:cs typeface="Old Standard TT"/>
                <a:sym typeface="Old Standard TT"/>
              </a:rPr>
              <a:t>and harmony,</a:t>
            </a:r>
            <a:endParaRPr sz="16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600">
                <a:solidFill>
                  <a:srgbClr val="FFFFFF"/>
                </a:solidFill>
                <a:latin typeface="Old Standard TT"/>
                <a:ea typeface="Old Standard TT"/>
                <a:cs typeface="Old Standard TT"/>
                <a:sym typeface="Old Standard TT"/>
              </a:rPr>
              <a:t>and may we always bear with one another’s weaknesses</a:t>
            </a:r>
            <a:endParaRPr sz="16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600">
                <a:solidFill>
                  <a:srgbClr val="FFFFFF"/>
                </a:solidFill>
                <a:latin typeface="Old Standard TT"/>
                <a:ea typeface="Old Standard TT"/>
                <a:cs typeface="Old Standard TT"/>
                <a:sym typeface="Old Standard TT"/>
              </a:rPr>
              <a:t>and grow from each other’s strengths.</a:t>
            </a:r>
            <a:endParaRPr sz="16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600">
                <a:solidFill>
                  <a:srgbClr val="FFFFFF"/>
                </a:solidFill>
                <a:latin typeface="Old Standard TT"/>
                <a:ea typeface="Old Standard TT"/>
                <a:cs typeface="Old Standard TT"/>
                <a:sym typeface="Old Standard TT"/>
              </a:rPr>
              <a:t>Help us, Lord,</a:t>
            </a:r>
            <a:endParaRPr sz="16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600">
                <a:solidFill>
                  <a:srgbClr val="FFFFFF"/>
                </a:solidFill>
                <a:latin typeface="Old Standard TT"/>
                <a:ea typeface="Old Standard TT"/>
                <a:cs typeface="Old Standard TT"/>
                <a:sym typeface="Old Standard TT"/>
              </a:rPr>
              <a:t>to forgive one another’s failings</a:t>
            </a:r>
            <a:endParaRPr sz="16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600">
                <a:solidFill>
                  <a:srgbClr val="FFFFFF"/>
                </a:solidFill>
                <a:latin typeface="Old Standard TT"/>
                <a:ea typeface="Old Standard TT"/>
                <a:cs typeface="Old Standard TT"/>
                <a:sym typeface="Old Standard TT"/>
              </a:rPr>
              <a:t>and grant us patience, cheerfulness</a:t>
            </a:r>
            <a:endParaRPr sz="16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600">
                <a:solidFill>
                  <a:srgbClr val="FFFFFF"/>
                </a:solidFill>
                <a:latin typeface="Old Standard TT"/>
                <a:ea typeface="Old Standard TT"/>
                <a:cs typeface="Old Standard TT"/>
                <a:sym typeface="Old Standard TT"/>
              </a:rPr>
              <a:t>and the spirit of placing</a:t>
            </a:r>
            <a:endParaRPr sz="16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600">
                <a:solidFill>
                  <a:srgbClr val="FFFFFF"/>
                </a:solidFill>
                <a:latin typeface="Old Standard TT"/>
                <a:ea typeface="Old Standard TT"/>
                <a:cs typeface="Old Standard TT"/>
                <a:sym typeface="Old Standard TT"/>
              </a:rPr>
              <a:t>the well-being of one another before our own.</a:t>
            </a:r>
            <a:endParaRPr sz="16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600">
                <a:solidFill>
                  <a:srgbClr val="FFFFFF"/>
                </a:solidFill>
                <a:latin typeface="Old Standard TT"/>
                <a:ea typeface="Old Standard TT"/>
                <a:cs typeface="Old Standard TT"/>
                <a:sym typeface="Old Standard TT"/>
              </a:rPr>
              <a:t>May the love that brought us together grow and mature</a:t>
            </a:r>
            <a:endParaRPr sz="16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600">
                <a:solidFill>
                  <a:srgbClr val="FFFFFF"/>
                </a:solidFill>
                <a:latin typeface="Old Standard TT"/>
                <a:ea typeface="Old Standard TT"/>
                <a:cs typeface="Old Standard TT"/>
                <a:sym typeface="Old Standard TT"/>
              </a:rPr>
              <a:t>with each passing day and may it bring us both ever closer</a:t>
            </a:r>
            <a:endParaRPr sz="16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600">
                <a:solidFill>
                  <a:srgbClr val="FFFFFF"/>
                </a:solidFill>
                <a:latin typeface="Old Standard TT"/>
                <a:ea typeface="Old Standard TT"/>
                <a:cs typeface="Old Standard TT"/>
                <a:sym typeface="Old Standard TT"/>
              </a:rPr>
              <a:t>to you through our love for each other.</a:t>
            </a:r>
            <a:endParaRPr sz="16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600">
                <a:solidFill>
                  <a:srgbClr val="FFFFFF"/>
                </a:solidFill>
                <a:latin typeface="Old Standard TT"/>
                <a:ea typeface="Old Standard TT"/>
                <a:cs typeface="Old Standard TT"/>
                <a:sym typeface="Old Standard TT"/>
              </a:rPr>
              <a:t>In our Covenant of Marriage,</a:t>
            </a:r>
            <a:endParaRPr sz="16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1600">
                <a:solidFill>
                  <a:srgbClr val="FFFFFF"/>
                </a:solidFill>
                <a:latin typeface="Old Standard TT"/>
                <a:ea typeface="Old Standard TT"/>
                <a:cs typeface="Old Standard TT"/>
                <a:sym typeface="Old Standard TT"/>
              </a:rPr>
              <a:t>let our love grow to perfection. Amen.</a:t>
            </a:r>
            <a:endParaRPr sz="16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16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16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600">
              <a:solidFill>
                <a:srgbClr val="FFFFFF"/>
              </a:solidFill>
              <a:latin typeface="Old Standard TT"/>
              <a:ea typeface="Old Standard TT"/>
              <a:cs typeface="Old Standard TT"/>
              <a:sym typeface="Old Standard TT"/>
            </a:endParaRPr>
          </a:p>
          <a:p>
            <a:pPr marL="914400" lvl="0" indent="0" algn="l" rtl="0">
              <a:spcBef>
                <a:spcPts val="0"/>
              </a:spcBef>
              <a:spcAft>
                <a:spcPts val="0"/>
              </a:spcAft>
              <a:buNone/>
            </a:pPr>
            <a:endParaRPr sz="16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6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600">
              <a:latin typeface="Old Standard TT"/>
              <a:ea typeface="Old Standard TT"/>
              <a:cs typeface="Old Standard TT"/>
              <a:sym typeface="Old Standard T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Shape 99"/>
        <p:cNvGrpSpPr/>
        <p:nvPr/>
      </p:nvGrpSpPr>
      <p:grpSpPr>
        <a:xfrm>
          <a:off x="0" y="0"/>
          <a:ext cx="0" cy="0"/>
          <a:chOff x="0" y="0"/>
          <a:chExt cx="0" cy="0"/>
        </a:xfrm>
      </p:grpSpPr>
      <p:sp>
        <p:nvSpPr>
          <p:cNvPr id="100" name="Google Shape;100;p21"/>
          <p:cNvSpPr txBox="1"/>
          <p:nvPr/>
        </p:nvSpPr>
        <p:spPr>
          <a:xfrm>
            <a:off x="599850" y="235475"/>
            <a:ext cx="7944300" cy="4556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100" b="1">
                <a:solidFill>
                  <a:srgbClr val="FFFFFF"/>
                </a:solidFill>
                <a:latin typeface="Old Standard TT"/>
                <a:ea typeface="Old Standard TT"/>
                <a:cs typeface="Old Standard TT"/>
                <a:sym typeface="Old Standard TT"/>
              </a:rPr>
              <a:t>Five Love Languages</a:t>
            </a:r>
            <a:endParaRPr sz="2100" b="1">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5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5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5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2000">
                <a:solidFill>
                  <a:srgbClr val="FFFFFF"/>
                </a:solidFill>
                <a:latin typeface="Old Standard TT"/>
                <a:ea typeface="Old Standard TT"/>
                <a:cs typeface="Old Standard TT"/>
                <a:sym typeface="Old Standard TT"/>
              </a:rPr>
              <a:t>Which do you think your two most important love languages are?</a:t>
            </a:r>
            <a:endParaRPr sz="20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20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20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20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r>
              <a:rPr lang="en" sz="2000">
                <a:solidFill>
                  <a:srgbClr val="FFFFFF"/>
                </a:solidFill>
                <a:latin typeface="Old Standard TT"/>
                <a:ea typeface="Old Standard TT"/>
                <a:cs typeface="Old Standard TT"/>
                <a:sym typeface="Old Standard TT"/>
              </a:rPr>
              <a:t>Which do you think your partner’s top most important love</a:t>
            </a:r>
            <a:endParaRPr sz="20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r>
              <a:rPr lang="en" sz="2000">
                <a:solidFill>
                  <a:srgbClr val="FFFFFF"/>
                </a:solidFill>
                <a:latin typeface="Old Standard TT"/>
                <a:ea typeface="Old Standard TT"/>
                <a:cs typeface="Old Standard TT"/>
                <a:sym typeface="Old Standard TT"/>
              </a:rPr>
              <a:t>languages are?</a:t>
            </a:r>
            <a:endParaRPr sz="2000">
              <a:solidFill>
                <a:srgbClr val="FFFFFF"/>
              </a:solidFill>
              <a:latin typeface="Old Standard TT"/>
              <a:ea typeface="Old Standard TT"/>
              <a:cs typeface="Old Standard TT"/>
              <a:sym typeface="Old Standard TT"/>
            </a:endParaRPr>
          </a:p>
          <a:p>
            <a:pPr marL="457200" lvl="0" indent="0" algn="ctr" rtl="0">
              <a:spcBef>
                <a:spcPts val="0"/>
              </a:spcBef>
              <a:spcAft>
                <a:spcPts val="0"/>
              </a:spcAft>
              <a:buNone/>
            </a:pPr>
            <a:endParaRPr sz="20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2200" b="1">
              <a:solidFill>
                <a:srgbClr val="FFFFFF"/>
              </a:solidFill>
              <a:latin typeface="Old Standard TT"/>
              <a:ea typeface="Old Standard TT"/>
              <a:cs typeface="Old Standard TT"/>
              <a:sym typeface="Old Standard TT"/>
            </a:endParaRPr>
          </a:p>
          <a:p>
            <a:pPr marL="91440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457200" lvl="0" indent="0" algn="l" rtl="0">
              <a:spcBef>
                <a:spcPts val="0"/>
              </a:spcBef>
              <a:spcAft>
                <a:spcPts val="0"/>
              </a:spcAft>
              <a:buNone/>
            </a:pPr>
            <a:endParaRPr sz="1900">
              <a:solidFill>
                <a:srgbClr val="FFFFFF"/>
              </a:solidFill>
              <a:latin typeface="Old Standard TT"/>
              <a:ea typeface="Old Standard TT"/>
              <a:cs typeface="Old Standard TT"/>
              <a:sym typeface="Old Standard TT"/>
            </a:endParaRPr>
          </a:p>
          <a:p>
            <a:pPr marL="0" lvl="0" indent="0" algn="l" rtl="0">
              <a:spcBef>
                <a:spcPts val="0"/>
              </a:spcBef>
              <a:spcAft>
                <a:spcPts val="0"/>
              </a:spcAft>
              <a:buNone/>
            </a:pPr>
            <a:endParaRPr sz="1800">
              <a:latin typeface="Old Standard TT"/>
              <a:ea typeface="Old Standard TT"/>
              <a:cs typeface="Old Standard TT"/>
              <a:sym typeface="Old Standard TT"/>
            </a:endParaRPr>
          </a:p>
        </p:txBody>
      </p:sp>
    </p:spTree>
  </p:cSld>
  <p:clrMapOvr>
    <a:masterClrMapping/>
  </p:clrMapOvr>
</p:sld>
</file>

<file path=ppt/theme/theme1.xml><?xml version="1.0" encoding="utf-8"?>
<a:theme xmlns:a="http://schemas.openxmlformats.org/drawingml/2006/main" name="Paperback">
  <a:themeElements>
    <a:clrScheme name="Paperback">
      <a:dk1>
        <a:srgbClr val="000000"/>
      </a:dk1>
      <a:lt1>
        <a:srgbClr val="FFFFFF"/>
      </a:lt1>
      <a:dk2>
        <a:srgbClr val="00695C"/>
      </a:dk2>
      <a:lt2>
        <a:srgbClr val="26A69A"/>
      </a:lt2>
      <a:accent1>
        <a:srgbClr val="FFFBF0"/>
      </a:accent1>
      <a:accent2>
        <a:srgbClr val="B7B7B7"/>
      </a:accent2>
      <a:accent3>
        <a:srgbClr val="FB8C00"/>
      </a:accent3>
      <a:accent4>
        <a:srgbClr val="80CBC4"/>
      </a:accent4>
      <a:accent5>
        <a:srgbClr val="AF4345"/>
      </a:accent5>
      <a:accent6>
        <a:srgbClr val="F58F8F"/>
      </a:accent6>
      <a:hlink>
        <a:srgbClr val="AF4345"/>
      </a:hlink>
      <a:folHlink>
        <a:srgbClr val="AF434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2629</Words>
  <Application>Microsoft Office PowerPoint</Application>
  <PresentationFormat>On-screen Show (16:9)</PresentationFormat>
  <Paragraphs>509</Paragraphs>
  <Slides>33</Slides>
  <Notes>33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33</vt:i4>
      </vt:variant>
    </vt:vector>
  </HeadingPairs>
  <TitlesOfParts>
    <vt:vector size="36" baseType="lpstr">
      <vt:lpstr>Old Standard TT</vt:lpstr>
      <vt:lpstr>Arial</vt:lpstr>
      <vt:lpstr>Paperback</vt:lpstr>
      <vt:lpstr>Marriage Preparation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Marriage Preparation</dc:title>
  <dc:creator>John Griffin</dc:creator>
  <cp:lastModifiedBy>John Griffin</cp:lastModifiedBy>
  <cp:revision>2</cp:revision>
  <dcterms:modified xsi:type="dcterms:W3CDTF">2022-04-12T12:08:15Z</dcterms:modified>
</cp:coreProperties>
</file>